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352" r:id="rId3"/>
    <p:sldId id="280" r:id="rId4"/>
    <p:sldId id="327" r:id="rId5"/>
    <p:sldId id="312" r:id="rId6"/>
    <p:sldId id="314" r:id="rId7"/>
    <p:sldId id="307" r:id="rId8"/>
    <p:sldId id="313" r:id="rId9"/>
    <p:sldId id="304" r:id="rId10"/>
    <p:sldId id="311" r:id="rId11"/>
    <p:sldId id="353" r:id="rId12"/>
    <p:sldId id="257" r:id="rId13"/>
    <p:sldId id="354" r:id="rId14"/>
    <p:sldId id="335" r:id="rId15"/>
    <p:sldId id="361" r:id="rId16"/>
    <p:sldId id="357" r:id="rId17"/>
    <p:sldId id="358" r:id="rId18"/>
    <p:sldId id="356" r:id="rId19"/>
    <p:sldId id="355" r:id="rId20"/>
    <p:sldId id="339" r:id="rId21"/>
    <p:sldId id="342" r:id="rId22"/>
    <p:sldId id="348" r:id="rId23"/>
    <p:sldId id="349" r:id="rId24"/>
    <p:sldId id="359" r:id="rId25"/>
    <p:sldId id="360" r:id="rId26"/>
    <p:sldId id="296" r:id="rId27"/>
  </p:sldIdLst>
  <p:sldSz cx="10080625" cy="5670550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7944A-13AD-443B-B4F6-4FA48D892FC8}" v="490" dt="2022-05-18T12:44:48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F8552-BB16-463B-8E82-7EE80F71D68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BE3EE8C-BB26-479B-ADEA-3473B5B37A6D}">
      <dgm:prSet custT="1"/>
      <dgm:spPr/>
      <dgm:t>
        <a:bodyPr/>
        <a:lstStyle/>
        <a:p>
          <a:r>
            <a:rPr lang="nl-NL" sz="3200" dirty="0"/>
            <a:t>Herhaling stof module 1 en 2</a:t>
          </a:r>
          <a:endParaRPr lang="en-US" sz="3200" dirty="0"/>
        </a:p>
      </dgm:t>
    </dgm:pt>
    <dgm:pt modelId="{5A088996-8D0F-4269-86BB-24CFB754FB44}" type="parTrans" cxnId="{2E7D3E2B-50EF-4B2D-ADF1-EE98FFCE933C}">
      <dgm:prSet/>
      <dgm:spPr/>
      <dgm:t>
        <a:bodyPr/>
        <a:lstStyle/>
        <a:p>
          <a:endParaRPr lang="en-US"/>
        </a:p>
      </dgm:t>
    </dgm:pt>
    <dgm:pt modelId="{C750ED68-3482-45B2-8A80-7E5CA54E136F}" type="sibTrans" cxnId="{2E7D3E2B-50EF-4B2D-ADF1-EE98FFCE933C}">
      <dgm:prSet/>
      <dgm:spPr/>
      <dgm:t>
        <a:bodyPr/>
        <a:lstStyle/>
        <a:p>
          <a:endParaRPr lang="en-US"/>
        </a:p>
      </dgm:t>
    </dgm:pt>
    <dgm:pt modelId="{DF99739D-1509-4741-9E87-A3B866246F61}">
      <dgm:prSet custT="1"/>
      <dgm:spPr/>
      <dgm:t>
        <a:bodyPr/>
        <a:lstStyle/>
        <a:p>
          <a:r>
            <a:rPr lang="nl-NL" sz="3200" dirty="0"/>
            <a:t>Anja Machielse: interventieprofielen</a:t>
          </a:r>
          <a:endParaRPr lang="en-US" sz="3200" dirty="0"/>
        </a:p>
      </dgm:t>
    </dgm:pt>
    <dgm:pt modelId="{34424463-4EE3-4B63-8D10-96B73C500053}" type="parTrans" cxnId="{D5A26E70-CAF2-4751-B762-27D2C613CF8C}">
      <dgm:prSet/>
      <dgm:spPr/>
      <dgm:t>
        <a:bodyPr/>
        <a:lstStyle/>
        <a:p>
          <a:endParaRPr lang="en-US"/>
        </a:p>
      </dgm:t>
    </dgm:pt>
    <dgm:pt modelId="{89BA60D4-5237-4309-8F01-D43B121E5808}" type="sibTrans" cxnId="{D5A26E70-CAF2-4751-B762-27D2C613CF8C}">
      <dgm:prSet/>
      <dgm:spPr/>
      <dgm:t>
        <a:bodyPr/>
        <a:lstStyle/>
        <a:p>
          <a:endParaRPr lang="en-US"/>
        </a:p>
      </dgm:t>
    </dgm:pt>
    <dgm:pt modelId="{247E3F8B-A9C3-4E5C-A4C0-609A99E685E3}">
      <dgm:prSet custT="1"/>
      <dgm:spPr/>
      <dgm:t>
        <a:bodyPr/>
        <a:lstStyle/>
        <a:p>
          <a:r>
            <a:rPr lang="nl-NL" sz="3200" dirty="0"/>
            <a:t>Eenzaamheid in het brein</a:t>
          </a:r>
          <a:endParaRPr lang="en-US" sz="3200" dirty="0"/>
        </a:p>
      </dgm:t>
    </dgm:pt>
    <dgm:pt modelId="{78E83FB4-E53E-4DDB-9D36-F72483E14F04}" type="parTrans" cxnId="{8BDBD9C6-39D7-47EF-9E13-E25F5207E488}">
      <dgm:prSet/>
      <dgm:spPr/>
      <dgm:t>
        <a:bodyPr/>
        <a:lstStyle/>
        <a:p>
          <a:endParaRPr lang="en-US"/>
        </a:p>
      </dgm:t>
    </dgm:pt>
    <dgm:pt modelId="{9D2CD3F1-6243-4B0B-B8B3-9A9599DB1587}" type="sibTrans" cxnId="{8BDBD9C6-39D7-47EF-9E13-E25F5207E488}">
      <dgm:prSet/>
      <dgm:spPr/>
      <dgm:t>
        <a:bodyPr/>
        <a:lstStyle/>
        <a:p>
          <a:endParaRPr lang="en-US"/>
        </a:p>
      </dgm:t>
    </dgm:pt>
    <dgm:pt modelId="{D870E7DE-152A-4005-8ED6-F302EC62558C}">
      <dgm:prSet custT="1"/>
      <dgm:spPr/>
      <dgm:t>
        <a:bodyPr/>
        <a:lstStyle/>
        <a:p>
          <a:r>
            <a:rPr lang="en-US" sz="3200" dirty="0" err="1"/>
            <a:t>Eenzaamheid</a:t>
          </a:r>
          <a:r>
            <a:rPr lang="en-US" sz="3200" dirty="0"/>
            <a:t> </a:t>
          </a:r>
          <a:r>
            <a:rPr lang="en-US" sz="3200" dirty="0" err="1"/>
            <a:t>en</a:t>
          </a:r>
          <a:r>
            <a:rPr lang="en-US" sz="3200" dirty="0"/>
            <a:t> trauma: de </a:t>
          </a:r>
          <a:r>
            <a:rPr lang="en-US" sz="3200" dirty="0" err="1"/>
            <a:t>relatie</a:t>
          </a:r>
          <a:endParaRPr lang="en-US" sz="3200" dirty="0"/>
        </a:p>
      </dgm:t>
    </dgm:pt>
    <dgm:pt modelId="{EE017FAD-8FFD-40AB-A4F2-044A59FC38D3}" type="parTrans" cxnId="{2C1B9F64-4D13-429B-BB77-E39224E06F3C}">
      <dgm:prSet/>
      <dgm:spPr/>
      <dgm:t>
        <a:bodyPr/>
        <a:lstStyle/>
        <a:p>
          <a:endParaRPr lang="nl-NL"/>
        </a:p>
      </dgm:t>
    </dgm:pt>
    <dgm:pt modelId="{E600CA39-15F2-4037-9AC1-3EED5695764D}" type="sibTrans" cxnId="{2C1B9F64-4D13-429B-BB77-E39224E06F3C}">
      <dgm:prSet/>
      <dgm:spPr/>
      <dgm:t>
        <a:bodyPr/>
        <a:lstStyle/>
        <a:p>
          <a:endParaRPr lang="nl-NL"/>
        </a:p>
      </dgm:t>
    </dgm:pt>
    <dgm:pt modelId="{90C3FEA5-7400-4050-A0CA-4B8445EE0D8D}">
      <dgm:prSet custT="1"/>
      <dgm:spPr/>
      <dgm:t>
        <a:bodyPr/>
        <a:lstStyle/>
        <a:p>
          <a:r>
            <a:rPr lang="en-US" sz="3200" dirty="0"/>
            <a:t>Adverse Childhood Experiences</a:t>
          </a:r>
        </a:p>
      </dgm:t>
    </dgm:pt>
    <dgm:pt modelId="{BE91EE27-06D7-495A-9B95-FC743BDF45B4}" type="parTrans" cxnId="{AB07ACB7-728E-46E5-8A48-81BF5FDDDB7E}">
      <dgm:prSet/>
      <dgm:spPr/>
      <dgm:t>
        <a:bodyPr/>
        <a:lstStyle/>
        <a:p>
          <a:endParaRPr lang="nl-NL"/>
        </a:p>
      </dgm:t>
    </dgm:pt>
    <dgm:pt modelId="{131DB48C-2E5F-4CBB-BA02-C647577873B6}" type="sibTrans" cxnId="{AB07ACB7-728E-46E5-8A48-81BF5FDDDB7E}">
      <dgm:prSet/>
      <dgm:spPr/>
      <dgm:t>
        <a:bodyPr/>
        <a:lstStyle/>
        <a:p>
          <a:endParaRPr lang="nl-NL"/>
        </a:p>
      </dgm:t>
    </dgm:pt>
    <dgm:pt modelId="{C3B27438-D9E2-414A-B9AB-BBE9077FEE63}">
      <dgm:prSet custT="1"/>
      <dgm:spPr/>
      <dgm:t>
        <a:bodyPr/>
        <a:lstStyle/>
        <a:p>
          <a:r>
            <a:rPr lang="en-US" sz="3200" dirty="0"/>
            <a:t>NLP </a:t>
          </a:r>
          <a:r>
            <a:rPr lang="en-US" sz="3200" dirty="0" err="1"/>
            <a:t>en</a:t>
          </a:r>
          <a:r>
            <a:rPr lang="en-US" sz="3200" dirty="0"/>
            <a:t> </a:t>
          </a:r>
          <a:r>
            <a:rPr lang="en-US" sz="3200" dirty="0" err="1"/>
            <a:t>wetenschap</a:t>
          </a:r>
          <a:endParaRPr lang="en-US" sz="3200" dirty="0"/>
        </a:p>
      </dgm:t>
    </dgm:pt>
    <dgm:pt modelId="{7BCACEBF-26C6-4E19-AD9D-9134BAC83E82}" type="parTrans" cxnId="{3BF09491-FDE6-477B-879A-425D167432A9}">
      <dgm:prSet/>
      <dgm:spPr/>
      <dgm:t>
        <a:bodyPr/>
        <a:lstStyle/>
        <a:p>
          <a:endParaRPr lang="nl-NL"/>
        </a:p>
      </dgm:t>
    </dgm:pt>
    <dgm:pt modelId="{BC71DB85-8CE7-44B1-9F3E-90DEBD0746FD}" type="sibTrans" cxnId="{3BF09491-FDE6-477B-879A-425D167432A9}">
      <dgm:prSet/>
      <dgm:spPr/>
      <dgm:t>
        <a:bodyPr/>
        <a:lstStyle/>
        <a:p>
          <a:endParaRPr lang="nl-NL"/>
        </a:p>
      </dgm:t>
    </dgm:pt>
    <dgm:pt modelId="{133D985F-935F-4927-92C0-D1FF9C7A1A12}" type="pres">
      <dgm:prSet presAssocID="{089F8552-BB16-463B-8E82-7EE80F71D68D}" presName="linear" presStyleCnt="0">
        <dgm:presLayoutVars>
          <dgm:animLvl val="lvl"/>
          <dgm:resizeHandles val="exact"/>
        </dgm:presLayoutVars>
      </dgm:prSet>
      <dgm:spPr/>
    </dgm:pt>
    <dgm:pt modelId="{F8A565AC-DA51-4657-AEA8-A618C2FD4ED1}" type="pres">
      <dgm:prSet presAssocID="{0BE3EE8C-BB26-479B-ADEA-3473B5B37A6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5CD99EE-F29E-408F-80E9-95BB46A8EF42}" type="pres">
      <dgm:prSet presAssocID="{C750ED68-3482-45B2-8A80-7E5CA54E136F}" presName="spacer" presStyleCnt="0"/>
      <dgm:spPr/>
    </dgm:pt>
    <dgm:pt modelId="{4D5F4F2A-276A-49D6-A50A-3F8B1620A13F}" type="pres">
      <dgm:prSet presAssocID="{DF99739D-1509-4741-9E87-A3B866246F6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4072721-1F4C-478C-A467-E1E24EF6BEFF}" type="pres">
      <dgm:prSet presAssocID="{89BA60D4-5237-4309-8F01-D43B121E5808}" presName="spacer" presStyleCnt="0"/>
      <dgm:spPr/>
    </dgm:pt>
    <dgm:pt modelId="{A1258C81-CC37-4970-BD8E-5724CF33A964}" type="pres">
      <dgm:prSet presAssocID="{247E3F8B-A9C3-4E5C-A4C0-609A99E685E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678103A-0079-4AD7-8BCA-665DD019B7A6}" type="pres">
      <dgm:prSet presAssocID="{9D2CD3F1-6243-4B0B-B8B3-9A9599DB1587}" presName="spacer" presStyleCnt="0"/>
      <dgm:spPr/>
    </dgm:pt>
    <dgm:pt modelId="{EAB79319-BACD-4BEF-B4D3-7425E5D619F2}" type="pres">
      <dgm:prSet presAssocID="{D870E7DE-152A-4005-8ED6-F302EC62558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7C34BB5-D543-44EF-A9AE-1606F818F531}" type="pres">
      <dgm:prSet presAssocID="{E600CA39-15F2-4037-9AC1-3EED5695764D}" presName="spacer" presStyleCnt="0"/>
      <dgm:spPr/>
    </dgm:pt>
    <dgm:pt modelId="{3C4C65FE-1F2B-4BE8-BFC3-AEED6DCAE7C1}" type="pres">
      <dgm:prSet presAssocID="{90C3FEA5-7400-4050-A0CA-4B8445EE0D8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05DF065-8751-4D5A-9D68-708DB3D704FA}" type="pres">
      <dgm:prSet presAssocID="{131DB48C-2E5F-4CBB-BA02-C647577873B6}" presName="spacer" presStyleCnt="0"/>
      <dgm:spPr/>
    </dgm:pt>
    <dgm:pt modelId="{57973BDA-7D6B-420A-945B-39A34FE66889}" type="pres">
      <dgm:prSet presAssocID="{C3B27438-D9E2-414A-B9AB-BBE9077FEE6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D15C004-71C2-4A6F-843D-ED8C1F40DE06}" type="presOf" srcId="{C3B27438-D9E2-414A-B9AB-BBE9077FEE63}" destId="{57973BDA-7D6B-420A-945B-39A34FE66889}" srcOrd="0" destOrd="0" presId="urn:microsoft.com/office/officeart/2005/8/layout/vList2"/>
    <dgm:cxn modelId="{C95B4B11-C800-4886-B231-DFB1F7921270}" type="presOf" srcId="{247E3F8B-A9C3-4E5C-A4C0-609A99E685E3}" destId="{A1258C81-CC37-4970-BD8E-5724CF33A964}" srcOrd="0" destOrd="0" presId="urn:microsoft.com/office/officeart/2005/8/layout/vList2"/>
    <dgm:cxn modelId="{2E7D3E2B-50EF-4B2D-ADF1-EE98FFCE933C}" srcId="{089F8552-BB16-463B-8E82-7EE80F71D68D}" destId="{0BE3EE8C-BB26-479B-ADEA-3473B5B37A6D}" srcOrd="0" destOrd="0" parTransId="{5A088996-8D0F-4269-86BB-24CFB754FB44}" sibTransId="{C750ED68-3482-45B2-8A80-7E5CA54E136F}"/>
    <dgm:cxn modelId="{2CBC5E5E-122A-482D-BEEE-62A54395B992}" type="presOf" srcId="{D870E7DE-152A-4005-8ED6-F302EC62558C}" destId="{EAB79319-BACD-4BEF-B4D3-7425E5D619F2}" srcOrd="0" destOrd="0" presId="urn:microsoft.com/office/officeart/2005/8/layout/vList2"/>
    <dgm:cxn modelId="{2C1B9F64-4D13-429B-BB77-E39224E06F3C}" srcId="{089F8552-BB16-463B-8E82-7EE80F71D68D}" destId="{D870E7DE-152A-4005-8ED6-F302EC62558C}" srcOrd="3" destOrd="0" parTransId="{EE017FAD-8FFD-40AB-A4F2-044A59FC38D3}" sibTransId="{E600CA39-15F2-4037-9AC1-3EED5695764D}"/>
    <dgm:cxn modelId="{0E068449-178F-4D8D-9A91-31C13EF37569}" type="presOf" srcId="{089F8552-BB16-463B-8E82-7EE80F71D68D}" destId="{133D985F-935F-4927-92C0-D1FF9C7A1A12}" srcOrd="0" destOrd="0" presId="urn:microsoft.com/office/officeart/2005/8/layout/vList2"/>
    <dgm:cxn modelId="{D5A26E70-CAF2-4751-B762-27D2C613CF8C}" srcId="{089F8552-BB16-463B-8E82-7EE80F71D68D}" destId="{DF99739D-1509-4741-9E87-A3B866246F61}" srcOrd="1" destOrd="0" parTransId="{34424463-4EE3-4B63-8D10-96B73C500053}" sibTransId="{89BA60D4-5237-4309-8F01-D43B121E5808}"/>
    <dgm:cxn modelId="{A0721B5A-C3A7-4235-B953-4978F9BAF343}" type="presOf" srcId="{0BE3EE8C-BB26-479B-ADEA-3473B5B37A6D}" destId="{F8A565AC-DA51-4657-AEA8-A618C2FD4ED1}" srcOrd="0" destOrd="0" presId="urn:microsoft.com/office/officeart/2005/8/layout/vList2"/>
    <dgm:cxn modelId="{74F37488-3E05-41DB-A1A5-A901B8319EB2}" type="presOf" srcId="{90C3FEA5-7400-4050-A0CA-4B8445EE0D8D}" destId="{3C4C65FE-1F2B-4BE8-BFC3-AEED6DCAE7C1}" srcOrd="0" destOrd="0" presId="urn:microsoft.com/office/officeart/2005/8/layout/vList2"/>
    <dgm:cxn modelId="{3BF09491-FDE6-477B-879A-425D167432A9}" srcId="{089F8552-BB16-463B-8E82-7EE80F71D68D}" destId="{C3B27438-D9E2-414A-B9AB-BBE9077FEE63}" srcOrd="5" destOrd="0" parTransId="{7BCACEBF-26C6-4E19-AD9D-9134BAC83E82}" sibTransId="{BC71DB85-8CE7-44B1-9F3E-90DEBD0746FD}"/>
    <dgm:cxn modelId="{AB07ACB7-728E-46E5-8A48-81BF5FDDDB7E}" srcId="{089F8552-BB16-463B-8E82-7EE80F71D68D}" destId="{90C3FEA5-7400-4050-A0CA-4B8445EE0D8D}" srcOrd="4" destOrd="0" parTransId="{BE91EE27-06D7-495A-9B95-FC743BDF45B4}" sibTransId="{131DB48C-2E5F-4CBB-BA02-C647577873B6}"/>
    <dgm:cxn modelId="{8BDBD9C6-39D7-47EF-9E13-E25F5207E488}" srcId="{089F8552-BB16-463B-8E82-7EE80F71D68D}" destId="{247E3F8B-A9C3-4E5C-A4C0-609A99E685E3}" srcOrd="2" destOrd="0" parTransId="{78E83FB4-E53E-4DDB-9D36-F72483E14F04}" sibTransId="{9D2CD3F1-6243-4B0B-B8B3-9A9599DB1587}"/>
    <dgm:cxn modelId="{058AB9E7-AC27-4CA1-A448-D9E455DB2D49}" type="presOf" srcId="{DF99739D-1509-4741-9E87-A3B866246F61}" destId="{4D5F4F2A-276A-49D6-A50A-3F8B1620A13F}" srcOrd="0" destOrd="0" presId="urn:microsoft.com/office/officeart/2005/8/layout/vList2"/>
    <dgm:cxn modelId="{0069A20A-065C-405B-BE24-95BE526EED84}" type="presParOf" srcId="{133D985F-935F-4927-92C0-D1FF9C7A1A12}" destId="{F8A565AC-DA51-4657-AEA8-A618C2FD4ED1}" srcOrd="0" destOrd="0" presId="urn:microsoft.com/office/officeart/2005/8/layout/vList2"/>
    <dgm:cxn modelId="{AD0F9BB3-AD58-4836-A393-4817BF98739F}" type="presParOf" srcId="{133D985F-935F-4927-92C0-D1FF9C7A1A12}" destId="{D5CD99EE-F29E-408F-80E9-95BB46A8EF42}" srcOrd="1" destOrd="0" presId="urn:microsoft.com/office/officeart/2005/8/layout/vList2"/>
    <dgm:cxn modelId="{3748F0D5-BF26-4A42-8D0D-0A2DFC98A525}" type="presParOf" srcId="{133D985F-935F-4927-92C0-D1FF9C7A1A12}" destId="{4D5F4F2A-276A-49D6-A50A-3F8B1620A13F}" srcOrd="2" destOrd="0" presId="urn:microsoft.com/office/officeart/2005/8/layout/vList2"/>
    <dgm:cxn modelId="{38531279-2F80-4A5E-B47E-EC7A82120470}" type="presParOf" srcId="{133D985F-935F-4927-92C0-D1FF9C7A1A12}" destId="{04072721-1F4C-478C-A467-E1E24EF6BEFF}" srcOrd="3" destOrd="0" presId="urn:microsoft.com/office/officeart/2005/8/layout/vList2"/>
    <dgm:cxn modelId="{76AB1A9F-B1CA-43D3-8E93-7CE598E7264C}" type="presParOf" srcId="{133D985F-935F-4927-92C0-D1FF9C7A1A12}" destId="{A1258C81-CC37-4970-BD8E-5724CF33A964}" srcOrd="4" destOrd="0" presId="urn:microsoft.com/office/officeart/2005/8/layout/vList2"/>
    <dgm:cxn modelId="{5D7930D4-6331-4F3D-AC25-31BBC0874BE5}" type="presParOf" srcId="{133D985F-935F-4927-92C0-D1FF9C7A1A12}" destId="{6678103A-0079-4AD7-8BCA-665DD019B7A6}" srcOrd="5" destOrd="0" presId="urn:microsoft.com/office/officeart/2005/8/layout/vList2"/>
    <dgm:cxn modelId="{EF1B2371-9FDD-497A-9D94-5C128EC3C487}" type="presParOf" srcId="{133D985F-935F-4927-92C0-D1FF9C7A1A12}" destId="{EAB79319-BACD-4BEF-B4D3-7425E5D619F2}" srcOrd="6" destOrd="0" presId="urn:microsoft.com/office/officeart/2005/8/layout/vList2"/>
    <dgm:cxn modelId="{9A92E39D-EA21-41E6-9195-F041EDE18F5A}" type="presParOf" srcId="{133D985F-935F-4927-92C0-D1FF9C7A1A12}" destId="{F7C34BB5-D543-44EF-A9AE-1606F818F531}" srcOrd="7" destOrd="0" presId="urn:microsoft.com/office/officeart/2005/8/layout/vList2"/>
    <dgm:cxn modelId="{DCD45D46-E930-492E-9B8F-B2E0A85E8076}" type="presParOf" srcId="{133D985F-935F-4927-92C0-D1FF9C7A1A12}" destId="{3C4C65FE-1F2B-4BE8-BFC3-AEED6DCAE7C1}" srcOrd="8" destOrd="0" presId="urn:microsoft.com/office/officeart/2005/8/layout/vList2"/>
    <dgm:cxn modelId="{FB07033F-7158-43B0-823A-3279F790E3DA}" type="presParOf" srcId="{133D985F-935F-4927-92C0-D1FF9C7A1A12}" destId="{405DF065-8751-4D5A-9D68-708DB3D704FA}" srcOrd="9" destOrd="0" presId="urn:microsoft.com/office/officeart/2005/8/layout/vList2"/>
    <dgm:cxn modelId="{6E6174CA-1F42-4788-8CF9-D2452649612B}" type="presParOf" srcId="{133D985F-935F-4927-92C0-D1FF9C7A1A12}" destId="{57973BDA-7D6B-420A-945B-39A34FE6688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923381-EC79-4589-BD89-0A997F42A229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FDA205B-953E-451C-A939-E0EB7DC63ABD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dirty="0"/>
            <a:t>Haat en nijd?</a:t>
          </a:r>
          <a:endParaRPr lang="en-US" dirty="0"/>
        </a:p>
      </dgm:t>
    </dgm:pt>
    <dgm:pt modelId="{F84A5B8F-1164-4F62-B950-55EF57A6DC78}" type="parTrans" cxnId="{58C262AE-0A99-43E1-BFE9-06FE2528BD0D}">
      <dgm:prSet/>
      <dgm:spPr/>
      <dgm:t>
        <a:bodyPr/>
        <a:lstStyle/>
        <a:p>
          <a:endParaRPr lang="en-US"/>
        </a:p>
      </dgm:t>
    </dgm:pt>
    <dgm:pt modelId="{EA998449-3FC7-452F-8109-AD75F35F184E}" type="sibTrans" cxnId="{58C262AE-0A99-43E1-BFE9-06FE2528BD0D}">
      <dgm:prSet/>
      <dgm:spPr/>
      <dgm:t>
        <a:bodyPr/>
        <a:lstStyle/>
        <a:p>
          <a:endParaRPr lang="en-US"/>
        </a:p>
      </dgm:t>
    </dgm:pt>
    <dgm:pt modelId="{89C47332-BD4D-470E-83CA-1A00501222EB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err="1"/>
            <a:t>Wederzijds</a:t>
          </a:r>
          <a:r>
            <a:rPr lang="en-US" dirty="0"/>
            <a:t> respect?</a:t>
          </a:r>
        </a:p>
      </dgm:t>
    </dgm:pt>
    <dgm:pt modelId="{1B797F10-83DD-49CA-8FD0-DE2FE2AFC9A5}" type="parTrans" cxnId="{F45A8419-E8C8-41D0-9A62-B43A45AC9F93}">
      <dgm:prSet/>
      <dgm:spPr/>
      <dgm:t>
        <a:bodyPr/>
        <a:lstStyle/>
        <a:p>
          <a:endParaRPr lang="nl-NL"/>
        </a:p>
      </dgm:t>
    </dgm:pt>
    <dgm:pt modelId="{A608B78D-291F-43F1-A249-72C86395A242}" type="sibTrans" cxnId="{F45A8419-E8C8-41D0-9A62-B43A45AC9F93}">
      <dgm:prSet/>
      <dgm:spPr/>
      <dgm:t>
        <a:bodyPr/>
        <a:lstStyle/>
        <a:p>
          <a:endParaRPr lang="nl-NL"/>
        </a:p>
      </dgm:t>
    </dgm:pt>
    <dgm:pt modelId="{01EF5809-1E25-4935-8B05-08D10D134924}" type="pres">
      <dgm:prSet presAssocID="{D7923381-EC79-4589-BD89-0A997F42A229}" presName="linear" presStyleCnt="0">
        <dgm:presLayoutVars>
          <dgm:animLvl val="lvl"/>
          <dgm:resizeHandles val="exact"/>
        </dgm:presLayoutVars>
      </dgm:prSet>
      <dgm:spPr/>
    </dgm:pt>
    <dgm:pt modelId="{4DC18C3D-8970-47F5-A2A0-E6988374792F}" type="pres">
      <dgm:prSet presAssocID="{EFDA205B-953E-451C-A939-E0EB7DC63A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BFD7FB0-5FE4-4A82-B295-72796156C1B7}" type="pres">
      <dgm:prSet presAssocID="{EA998449-3FC7-452F-8109-AD75F35F184E}" presName="spacer" presStyleCnt="0"/>
      <dgm:spPr/>
    </dgm:pt>
    <dgm:pt modelId="{12DF00CA-B31A-40E1-B596-94ACD0D12A4E}" type="pres">
      <dgm:prSet presAssocID="{89C47332-BD4D-470E-83CA-1A00501222E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6712D16-AFC5-4D33-8A62-DA17CCF9BDA1}" type="presOf" srcId="{89C47332-BD4D-470E-83CA-1A00501222EB}" destId="{12DF00CA-B31A-40E1-B596-94ACD0D12A4E}" srcOrd="0" destOrd="0" presId="urn:microsoft.com/office/officeart/2005/8/layout/vList2"/>
    <dgm:cxn modelId="{F45A8419-E8C8-41D0-9A62-B43A45AC9F93}" srcId="{D7923381-EC79-4589-BD89-0A997F42A229}" destId="{89C47332-BD4D-470E-83CA-1A00501222EB}" srcOrd="1" destOrd="0" parTransId="{1B797F10-83DD-49CA-8FD0-DE2FE2AFC9A5}" sibTransId="{A608B78D-291F-43F1-A249-72C86395A242}"/>
    <dgm:cxn modelId="{50112245-7962-43BA-94FE-70575637B479}" type="presOf" srcId="{D7923381-EC79-4589-BD89-0A997F42A229}" destId="{01EF5809-1E25-4935-8B05-08D10D134924}" srcOrd="0" destOrd="0" presId="urn:microsoft.com/office/officeart/2005/8/layout/vList2"/>
    <dgm:cxn modelId="{369815A1-B6E4-4C16-A6F9-AEB6D75344EF}" type="presOf" srcId="{EFDA205B-953E-451C-A939-E0EB7DC63ABD}" destId="{4DC18C3D-8970-47F5-A2A0-E6988374792F}" srcOrd="0" destOrd="0" presId="urn:microsoft.com/office/officeart/2005/8/layout/vList2"/>
    <dgm:cxn modelId="{58C262AE-0A99-43E1-BFE9-06FE2528BD0D}" srcId="{D7923381-EC79-4589-BD89-0A997F42A229}" destId="{EFDA205B-953E-451C-A939-E0EB7DC63ABD}" srcOrd="0" destOrd="0" parTransId="{F84A5B8F-1164-4F62-B950-55EF57A6DC78}" sibTransId="{EA998449-3FC7-452F-8109-AD75F35F184E}"/>
    <dgm:cxn modelId="{59DD55E7-E8DB-4684-8ED6-DA7B6D11900B}" type="presParOf" srcId="{01EF5809-1E25-4935-8B05-08D10D134924}" destId="{4DC18C3D-8970-47F5-A2A0-E6988374792F}" srcOrd="0" destOrd="0" presId="urn:microsoft.com/office/officeart/2005/8/layout/vList2"/>
    <dgm:cxn modelId="{27698BD8-A9A9-4F66-A201-FA64EFC4F90B}" type="presParOf" srcId="{01EF5809-1E25-4935-8B05-08D10D134924}" destId="{ABFD7FB0-5FE4-4A82-B295-72796156C1B7}" srcOrd="1" destOrd="0" presId="urn:microsoft.com/office/officeart/2005/8/layout/vList2"/>
    <dgm:cxn modelId="{106387D9-97FF-41BC-90B5-96BA9F978706}" type="presParOf" srcId="{01EF5809-1E25-4935-8B05-08D10D134924}" destId="{12DF00CA-B31A-40E1-B596-94ACD0D12A4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F8552-BB16-463B-8E82-7EE80F71D68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BE3EE8C-BB26-479B-ADEA-3473B5B37A6D}">
      <dgm:prSet/>
      <dgm:spPr/>
      <dgm:t>
        <a:bodyPr/>
        <a:lstStyle/>
        <a:p>
          <a:r>
            <a:rPr lang="nl-NL" dirty="0"/>
            <a:t>Er is een klacht; is er eenzaamheid?</a:t>
          </a:r>
          <a:endParaRPr lang="en-US" dirty="0"/>
        </a:p>
      </dgm:t>
    </dgm:pt>
    <dgm:pt modelId="{5A088996-8D0F-4269-86BB-24CFB754FB44}" type="parTrans" cxnId="{2E7D3E2B-50EF-4B2D-ADF1-EE98FFCE933C}">
      <dgm:prSet/>
      <dgm:spPr/>
      <dgm:t>
        <a:bodyPr/>
        <a:lstStyle/>
        <a:p>
          <a:endParaRPr lang="en-US"/>
        </a:p>
      </dgm:t>
    </dgm:pt>
    <dgm:pt modelId="{C750ED68-3482-45B2-8A80-7E5CA54E136F}" type="sibTrans" cxnId="{2E7D3E2B-50EF-4B2D-ADF1-EE98FFCE933C}">
      <dgm:prSet/>
      <dgm:spPr/>
      <dgm:t>
        <a:bodyPr/>
        <a:lstStyle/>
        <a:p>
          <a:endParaRPr lang="en-US"/>
        </a:p>
      </dgm:t>
    </dgm:pt>
    <dgm:pt modelId="{DF99739D-1509-4741-9E87-A3B866246F61}">
      <dgm:prSet/>
      <dgm:spPr/>
      <dgm:t>
        <a:bodyPr/>
        <a:lstStyle/>
        <a:p>
          <a:r>
            <a:rPr lang="nl-NL" dirty="0"/>
            <a:t>De klacht is: eenzaamheid</a:t>
          </a:r>
          <a:endParaRPr lang="en-US" dirty="0"/>
        </a:p>
      </dgm:t>
    </dgm:pt>
    <dgm:pt modelId="{34424463-4EE3-4B63-8D10-96B73C500053}" type="parTrans" cxnId="{D5A26E70-CAF2-4751-B762-27D2C613CF8C}">
      <dgm:prSet/>
      <dgm:spPr/>
      <dgm:t>
        <a:bodyPr/>
        <a:lstStyle/>
        <a:p>
          <a:endParaRPr lang="en-US"/>
        </a:p>
      </dgm:t>
    </dgm:pt>
    <dgm:pt modelId="{89BA60D4-5237-4309-8F01-D43B121E5808}" type="sibTrans" cxnId="{D5A26E70-CAF2-4751-B762-27D2C613CF8C}">
      <dgm:prSet/>
      <dgm:spPr/>
      <dgm:t>
        <a:bodyPr/>
        <a:lstStyle/>
        <a:p>
          <a:endParaRPr lang="en-US"/>
        </a:p>
      </dgm:t>
    </dgm:pt>
    <dgm:pt modelId="{247E3F8B-A9C3-4E5C-A4C0-609A99E685E3}">
      <dgm:prSet/>
      <dgm:spPr/>
      <dgm:t>
        <a:bodyPr/>
        <a:lstStyle/>
        <a:p>
          <a:r>
            <a:rPr lang="nl-NL" dirty="0"/>
            <a:t>Diagnose ‘onderweg’</a:t>
          </a:r>
          <a:endParaRPr lang="en-US" dirty="0"/>
        </a:p>
      </dgm:t>
    </dgm:pt>
    <dgm:pt modelId="{78E83FB4-E53E-4DDB-9D36-F72483E14F04}" type="parTrans" cxnId="{8BDBD9C6-39D7-47EF-9E13-E25F5207E488}">
      <dgm:prSet/>
      <dgm:spPr/>
      <dgm:t>
        <a:bodyPr/>
        <a:lstStyle/>
        <a:p>
          <a:endParaRPr lang="en-US"/>
        </a:p>
      </dgm:t>
    </dgm:pt>
    <dgm:pt modelId="{9D2CD3F1-6243-4B0B-B8B3-9A9599DB1587}" type="sibTrans" cxnId="{8BDBD9C6-39D7-47EF-9E13-E25F5207E488}">
      <dgm:prSet/>
      <dgm:spPr/>
      <dgm:t>
        <a:bodyPr/>
        <a:lstStyle/>
        <a:p>
          <a:endParaRPr lang="en-US"/>
        </a:p>
      </dgm:t>
    </dgm:pt>
    <dgm:pt modelId="{133D985F-935F-4927-92C0-D1FF9C7A1A12}" type="pres">
      <dgm:prSet presAssocID="{089F8552-BB16-463B-8E82-7EE80F71D68D}" presName="linear" presStyleCnt="0">
        <dgm:presLayoutVars>
          <dgm:animLvl val="lvl"/>
          <dgm:resizeHandles val="exact"/>
        </dgm:presLayoutVars>
      </dgm:prSet>
      <dgm:spPr/>
    </dgm:pt>
    <dgm:pt modelId="{F8A565AC-DA51-4657-AEA8-A618C2FD4ED1}" type="pres">
      <dgm:prSet presAssocID="{0BE3EE8C-BB26-479B-ADEA-3473B5B37A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5CD99EE-F29E-408F-80E9-95BB46A8EF42}" type="pres">
      <dgm:prSet presAssocID="{C750ED68-3482-45B2-8A80-7E5CA54E136F}" presName="spacer" presStyleCnt="0"/>
      <dgm:spPr/>
    </dgm:pt>
    <dgm:pt modelId="{4D5F4F2A-276A-49D6-A50A-3F8B1620A13F}" type="pres">
      <dgm:prSet presAssocID="{DF99739D-1509-4741-9E87-A3B866246F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4072721-1F4C-478C-A467-E1E24EF6BEFF}" type="pres">
      <dgm:prSet presAssocID="{89BA60D4-5237-4309-8F01-D43B121E5808}" presName="spacer" presStyleCnt="0"/>
      <dgm:spPr/>
    </dgm:pt>
    <dgm:pt modelId="{A1258C81-CC37-4970-BD8E-5724CF33A964}" type="pres">
      <dgm:prSet presAssocID="{247E3F8B-A9C3-4E5C-A4C0-609A99E685E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95B4B11-C800-4886-B231-DFB1F7921270}" type="presOf" srcId="{247E3F8B-A9C3-4E5C-A4C0-609A99E685E3}" destId="{A1258C81-CC37-4970-BD8E-5724CF33A964}" srcOrd="0" destOrd="0" presId="urn:microsoft.com/office/officeart/2005/8/layout/vList2"/>
    <dgm:cxn modelId="{2E7D3E2B-50EF-4B2D-ADF1-EE98FFCE933C}" srcId="{089F8552-BB16-463B-8E82-7EE80F71D68D}" destId="{0BE3EE8C-BB26-479B-ADEA-3473B5B37A6D}" srcOrd="0" destOrd="0" parTransId="{5A088996-8D0F-4269-86BB-24CFB754FB44}" sibTransId="{C750ED68-3482-45B2-8A80-7E5CA54E136F}"/>
    <dgm:cxn modelId="{0E068449-178F-4D8D-9A91-31C13EF37569}" type="presOf" srcId="{089F8552-BB16-463B-8E82-7EE80F71D68D}" destId="{133D985F-935F-4927-92C0-D1FF9C7A1A12}" srcOrd="0" destOrd="0" presId="urn:microsoft.com/office/officeart/2005/8/layout/vList2"/>
    <dgm:cxn modelId="{D5A26E70-CAF2-4751-B762-27D2C613CF8C}" srcId="{089F8552-BB16-463B-8E82-7EE80F71D68D}" destId="{DF99739D-1509-4741-9E87-A3B866246F61}" srcOrd="1" destOrd="0" parTransId="{34424463-4EE3-4B63-8D10-96B73C500053}" sibTransId="{89BA60D4-5237-4309-8F01-D43B121E5808}"/>
    <dgm:cxn modelId="{A0721B5A-C3A7-4235-B953-4978F9BAF343}" type="presOf" srcId="{0BE3EE8C-BB26-479B-ADEA-3473B5B37A6D}" destId="{F8A565AC-DA51-4657-AEA8-A618C2FD4ED1}" srcOrd="0" destOrd="0" presId="urn:microsoft.com/office/officeart/2005/8/layout/vList2"/>
    <dgm:cxn modelId="{8BDBD9C6-39D7-47EF-9E13-E25F5207E488}" srcId="{089F8552-BB16-463B-8E82-7EE80F71D68D}" destId="{247E3F8B-A9C3-4E5C-A4C0-609A99E685E3}" srcOrd="2" destOrd="0" parTransId="{78E83FB4-E53E-4DDB-9D36-F72483E14F04}" sibTransId="{9D2CD3F1-6243-4B0B-B8B3-9A9599DB1587}"/>
    <dgm:cxn modelId="{058AB9E7-AC27-4CA1-A448-D9E455DB2D49}" type="presOf" srcId="{DF99739D-1509-4741-9E87-A3B866246F61}" destId="{4D5F4F2A-276A-49D6-A50A-3F8B1620A13F}" srcOrd="0" destOrd="0" presId="urn:microsoft.com/office/officeart/2005/8/layout/vList2"/>
    <dgm:cxn modelId="{0069A20A-065C-405B-BE24-95BE526EED84}" type="presParOf" srcId="{133D985F-935F-4927-92C0-D1FF9C7A1A12}" destId="{F8A565AC-DA51-4657-AEA8-A618C2FD4ED1}" srcOrd="0" destOrd="0" presId="urn:microsoft.com/office/officeart/2005/8/layout/vList2"/>
    <dgm:cxn modelId="{AD0F9BB3-AD58-4836-A393-4817BF98739F}" type="presParOf" srcId="{133D985F-935F-4927-92C0-D1FF9C7A1A12}" destId="{D5CD99EE-F29E-408F-80E9-95BB46A8EF42}" srcOrd="1" destOrd="0" presId="urn:microsoft.com/office/officeart/2005/8/layout/vList2"/>
    <dgm:cxn modelId="{3748F0D5-BF26-4A42-8D0D-0A2DFC98A525}" type="presParOf" srcId="{133D985F-935F-4927-92C0-D1FF9C7A1A12}" destId="{4D5F4F2A-276A-49D6-A50A-3F8B1620A13F}" srcOrd="2" destOrd="0" presId="urn:microsoft.com/office/officeart/2005/8/layout/vList2"/>
    <dgm:cxn modelId="{38531279-2F80-4A5E-B47E-EC7A82120470}" type="presParOf" srcId="{133D985F-935F-4927-92C0-D1FF9C7A1A12}" destId="{04072721-1F4C-478C-A467-E1E24EF6BEFF}" srcOrd="3" destOrd="0" presId="urn:microsoft.com/office/officeart/2005/8/layout/vList2"/>
    <dgm:cxn modelId="{76AB1A9F-B1CA-43D3-8E93-7CE598E7264C}" type="presParOf" srcId="{133D985F-935F-4927-92C0-D1FF9C7A1A12}" destId="{A1258C81-CC37-4970-BD8E-5724CF33A96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F8552-BB16-463B-8E82-7EE80F71D68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BE3EE8C-BB26-479B-ADEA-3473B5B37A6D}">
      <dgm:prSet/>
      <dgm:spPr/>
      <dgm:t>
        <a:bodyPr/>
        <a:lstStyle/>
        <a:p>
          <a:r>
            <a:rPr lang="nl-NL" dirty="0"/>
            <a:t>Er is een klacht; is er eenzaamheid?</a:t>
          </a:r>
          <a:endParaRPr lang="en-US" dirty="0"/>
        </a:p>
      </dgm:t>
    </dgm:pt>
    <dgm:pt modelId="{5A088996-8D0F-4269-86BB-24CFB754FB44}" type="parTrans" cxnId="{2E7D3E2B-50EF-4B2D-ADF1-EE98FFCE933C}">
      <dgm:prSet/>
      <dgm:spPr/>
      <dgm:t>
        <a:bodyPr/>
        <a:lstStyle/>
        <a:p>
          <a:endParaRPr lang="en-US"/>
        </a:p>
      </dgm:t>
    </dgm:pt>
    <dgm:pt modelId="{C750ED68-3482-45B2-8A80-7E5CA54E136F}" type="sibTrans" cxnId="{2E7D3E2B-50EF-4B2D-ADF1-EE98FFCE933C}">
      <dgm:prSet/>
      <dgm:spPr/>
      <dgm:t>
        <a:bodyPr/>
        <a:lstStyle/>
        <a:p>
          <a:endParaRPr lang="en-US"/>
        </a:p>
      </dgm:t>
    </dgm:pt>
    <dgm:pt modelId="{133D985F-935F-4927-92C0-D1FF9C7A1A12}" type="pres">
      <dgm:prSet presAssocID="{089F8552-BB16-463B-8E82-7EE80F71D68D}" presName="linear" presStyleCnt="0">
        <dgm:presLayoutVars>
          <dgm:animLvl val="lvl"/>
          <dgm:resizeHandles val="exact"/>
        </dgm:presLayoutVars>
      </dgm:prSet>
      <dgm:spPr/>
    </dgm:pt>
    <dgm:pt modelId="{F8A565AC-DA51-4657-AEA8-A618C2FD4ED1}" type="pres">
      <dgm:prSet presAssocID="{0BE3EE8C-BB26-479B-ADEA-3473B5B37A6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E7D3E2B-50EF-4B2D-ADF1-EE98FFCE933C}" srcId="{089F8552-BB16-463B-8E82-7EE80F71D68D}" destId="{0BE3EE8C-BB26-479B-ADEA-3473B5B37A6D}" srcOrd="0" destOrd="0" parTransId="{5A088996-8D0F-4269-86BB-24CFB754FB44}" sibTransId="{C750ED68-3482-45B2-8A80-7E5CA54E136F}"/>
    <dgm:cxn modelId="{0E068449-178F-4D8D-9A91-31C13EF37569}" type="presOf" srcId="{089F8552-BB16-463B-8E82-7EE80F71D68D}" destId="{133D985F-935F-4927-92C0-D1FF9C7A1A12}" srcOrd="0" destOrd="0" presId="urn:microsoft.com/office/officeart/2005/8/layout/vList2"/>
    <dgm:cxn modelId="{A0721B5A-C3A7-4235-B953-4978F9BAF343}" type="presOf" srcId="{0BE3EE8C-BB26-479B-ADEA-3473B5B37A6D}" destId="{F8A565AC-DA51-4657-AEA8-A618C2FD4ED1}" srcOrd="0" destOrd="0" presId="urn:microsoft.com/office/officeart/2005/8/layout/vList2"/>
    <dgm:cxn modelId="{0069A20A-065C-405B-BE24-95BE526EED84}" type="presParOf" srcId="{133D985F-935F-4927-92C0-D1FF9C7A1A12}" destId="{F8A565AC-DA51-4657-AEA8-A618C2FD4E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F8552-BB16-463B-8E82-7EE80F71D68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F99739D-1509-4741-9E87-A3B866246F61}">
      <dgm:prSet/>
      <dgm:spPr/>
      <dgm:t>
        <a:bodyPr/>
        <a:lstStyle/>
        <a:p>
          <a:r>
            <a:rPr lang="nl-NL" dirty="0"/>
            <a:t>De klacht is: eenzaamheid</a:t>
          </a:r>
          <a:endParaRPr lang="en-US" dirty="0"/>
        </a:p>
      </dgm:t>
    </dgm:pt>
    <dgm:pt modelId="{34424463-4EE3-4B63-8D10-96B73C500053}" type="parTrans" cxnId="{D5A26E70-CAF2-4751-B762-27D2C613CF8C}">
      <dgm:prSet/>
      <dgm:spPr/>
      <dgm:t>
        <a:bodyPr/>
        <a:lstStyle/>
        <a:p>
          <a:endParaRPr lang="en-US"/>
        </a:p>
      </dgm:t>
    </dgm:pt>
    <dgm:pt modelId="{89BA60D4-5237-4309-8F01-D43B121E5808}" type="sibTrans" cxnId="{D5A26E70-CAF2-4751-B762-27D2C613CF8C}">
      <dgm:prSet/>
      <dgm:spPr/>
      <dgm:t>
        <a:bodyPr/>
        <a:lstStyle/>
        <a:p>
          <a:endParaRPr lang="en-US"/>
        </a:p>
      </dgm:t>
    </dgm:pt>
    <dgm:pt modelId="{133D985F-935F-4927-92C0-D1FF9C7A1A12}" type="pres">
      <dgm:prSet presAssocID="{089F8552-BB16-463B-8E82-7EE80F71D68D}" presName="linear" presStyleCnt="0">
        <dgm:presLayoutVars>
          <dgm:animLvl val="lvl"/>
          <dgm:resizeHandles val="exact"/>
        </dgm:presLayoutVars>
      </dgm:prSet>
      <dgm:spPr/>
    </dgm:pt>
    <dgm:pt modelId="{4D5F4F2A-276A-49D6-A50A-3F8B1620A13F}" type="pres">
      <dgm:prSet presAssocID="{DF99739D-1509-4741-9E87-A3B866246F6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E068449-178F-4D8D-9A91-31C13EF37569}" type="presOf" srcId="{089F8552-BB16-463B-8E82-7EE80F71D68D}" destId="{133D985F-935F-4927-92C0-D1FF9C7A1A12}" srcOrd="0" destOrd="0" presId="urn:microsoft.com/office/officeart/2005/8/layout/vList2"/>
    <dgm:cxn modelId="{D5A26E70-CAF2-4751-B762-27D2C613CF8C}" srcId="{089F8552-BB16-463B-8E82-7EE80F71D68D}" destId="{DF99739D-1509-4741-9E87-A3B866246F61}" srcOrd="0" destOrd="0" parTransId="{34424463-4EE3-4B63-8D10-96B73C500053}" sibTransId="{89BA60D4-5237-4309-8F01-D43B121E5808}"/>
    <dgm:cxn modelId="{058AB9E7-AC27-4CA1-A448-D9E455DB2D49}" type="presOf" srcId="{DF99739D-1509-4741-9E87-A3B866246F61}" destId="{4D5F4F2A-276A-49D6-A50A-3F8B1620A13F}" srcOrd="0" destOrd="0" presId="urn:microsoft.com/office/officeart/2005/8/layout/vList2"/>
    <dgm:cxn modelId="{3748F0D5-BF26-4A42-8D0D-0A2DFC98A525}" type="presParOf" srcId="{133D985F-935F-4927-92C0-D1FF9C7A1A12}" destId="{4D5F4F2A-276A-49D6-A50A-3F8B1620A1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9F8552-BB16-463B-8E82-7EE80F71D68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47E3F8B-A9C3-4E5C-A4C0-609A99E685E3}">
      <dgm:prSet/>
      <dgm:spPr/>
      <dgm:t>
        <a:bodyPr/>
        <a:lstStyle/>
        <a:p>
          <a:r>
            <a:rPr lang="nl-NL" dirty="0"/>
            <a:t>Diagnose ‘onderweg’</a:t>
          </a:r>
          <a:endParaRPr lang="en-US" dirty="0"/>
        </a:p>
      </dgm:t>
    </dgm:pt>
    <dgm:pt modelId="{78E83FB4-E53E-4DDB-9D36-F72483E14F04}" type="parTrans" cxnId="{8BDBD9C6-39D7-47EF-9E13-E25F5207E488}">
      <dgm:prSet/>
      <dgm:spPr/>
      <dgm:t>
        <a:bodyPr/>
        <a:lstStyle/>
        <a:p>
          <a:endParaRPr lang="en-US"/>
        </a:p>
      </dgm:t>
    </dgm:pt>
    <dgm:pt modelId="{9D2CD3F1-6243-4B0B-B8B3-9A9599DB1587}" type="sibTrans" cxnId="{8BDBD9C6-39D7-47EF-9E13-E25F5207E488}">
      <dgm:prSet/>
      <dgm:spPr/>
      <dgm:t>
        <a:bodyPr/>
        <a:lstStyle/>
        <a:p>
          <a:endParaRPr lang="en-US"/>
        </a:p>
      </dgm:t>
    </dgm:pt>
    <dgm:pt modelId="{133D985F-935F-4927-92C0-D1FF9C7A1A12}" type="pres">
      <dgm:prSet presAssocID="{089F8552-BB16-463B-8E82-7EE80F71D68D}" presName="linear" presStyleCnt="0">
        <dgm:presLayoutVars>
          <dgm:animLvl val="lvl"/>
          <dgm:resizeHandles val="exact"/>
        </dgm:presLayoutVars>
      </dgm:prSet>
      <dgm:spPr/>
    </dgm:pt>
    <dgm:pt modelId="{A1258C81-CC37-4970-BD8E-5724CF33A964}" type="pres">
      <dgm:prSet presAssocID="{247E3F8B-A9C3-4E5C-A4C0-609A99E685E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95B4B11-C800-4886-B231-DFB1F7921270}" type="presOf" srcId="{247E3F8B-A9C3-4E5C-A4C0-609A99E685E3}" destId="{A1258C81-CC37-4970-BD8E-5724CF33A964}" srcOrd="0" destOrd="0" presId="urn:microsoft.com/office/officeart/2005/8/layout/vList2"/>
    <dgm:cxn modelId="{0E068449-178F-4D8D-9A91-31C13EF37569}" type="presOf" srcId="{089F8552-BB16-463B-8E82-7EE80F71D68D}" destId="{133D985F-935F-4927-92C0-D1FF9C7A1A12}" srcOrd="0" destOrd="0" presId="urn:microsoft.com/office/officeart/2005/8/layout/vList2"/>
    <dgm:cxn modelId="{8BDBD9C6-39D7-47EF-9E13-E25F5207E488}" srcId="{089F8552-BB16-463B-8E82-7EE80F71D68D}" destId="{247E3F8B-A9C3-4E5C-A4C0-609A99E685E3}" srcOrd="0" destOrd="0" parTransId="{78E83FB4-E53E-4DDB-9D36-F72483E14F04}" sibTransId="{9D2CD3F1-6243-4B0B-B8B3-9A9599DB1587}"/>
    <dgm:cxn modelId="{76AB1A9F-B1CA-43D3-8E93-7CE598E7264C}" type="presParOf" srcId="{133D985F-935F-4927-92C0-D1FF9C7A1A12}" destId="{A1258C81-CC37-4970-BD8E-5724CF33A9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923381-EC79-4589-BD89-0A997F42A229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FDA205B-953E-451C-A939-E0EB7DC63ABD}">
      <dgm:prSet/>
      <dgm:spPr>
        <a:solidFill>
          <a:schemeClr val="accent6"/>
        </a:solidFill>
      </dgm:spPr>
      <dgm:t>
        <a:bodyPr/>
        <a:lstStyle/>
        <a:p>
          <a:r>
            <a:rPr lang="nl-NL" dirty="0"/>
            <a:t>Anja Machielse: interventieprofielen</a:t>
          </a:r>
          <a:endParaRPr lang="en-US" dirty="0"/>
        </a:p>
      </dgm:t>
    </dgm:pt>
    <dgm:pt modelId="{F84A5B8F-1164-4F62-B950-55EF57A6DC78}" type="parTrans" cxnId="{58C262AE-0A99-43E1-BFE9-06FE2528BD0D}">
      <dgm:prSet/>
      <dgm:spPr/>
      <dgm:t>
        <a:bodyPr/>
        <a:lstStyle/>
        <a:p>
          <a:endParaRPr lang="en-US"/>
        </a:p>
      </dgm:t>
    </dgm:pt>
    <dgm:pt modelId="{EA998449-3FC7-452F-8109-AD75F35F184E}" type="sibTrans" cxnId="{58C262AE-0A99-43E1-BFE9-06FE2528BD0D}">
      <dgm:prSet/>
      <dgm:spPr/>
      <dgm:t>
        <a:bodyPr/>
        <a:lstStyle/>
        <a:p>
          <a:endParaRPr lang="en-US"/>
        </a:p>
      </dgm:t>
    </dgm:pt>
    <dgm:pt modelId="{01EF5809-1E25-4935-8B05-08D10D134924}" type="pres">
      <dgm:prSet presAssocID="{D7923381-EC79-4589-BD89-0A997F42A229}" presName="linear" presStyleCnt="0">
        <dgm:presLayoutVars>
          <dgm:animLvl val="lvl"/>
          <dgm:resizeHandles val="exact"/>
        </dgm:presLayoutVars>
      </dgm:prSet>
      <dgm:spPr/>
    </dgm:pt>
    <dgm:pt modelId="{4DC18C3D-8970-47F5-A2A0-E6988374792F}" type="pres">
      <dgm:prSet presAssocID="{EFDA205B-953E-451C-A939-E0EB7DC63A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112245-7962-43BA-94FE-70575637B479}" type="presOf" srcId="{D7923381-EC79-4589-BD89-0A997F42A229}" destId="{01EF5809-1E25-4935-8B05-08D10D134924}" srcOrd="0" destOrd="0" presId="urn:microsoft.com/office/officeart/2005/8/layout/vList2"/>
    <dgm:cxn modelId="{369815A1-B6E4-4C16-A6F9-AEB6D75344EF}" type="presOf" srcId="{EFDA205B-953E-451C-A939-E0EB7DC63ABD}" destId="{4DC18C3D-8970-47F5-A2A0-E6988374792F}" srcOrd="0" destOrd="0" presId="urn:microsoft.com/office/officeart/2005/8/layout/vList2"/>
    <dgm:cxn modelId="{58C262AE-0A99-43E1-BFE9-06FE2528BD0D}" srcId="{D7923381-EC79-4589-BD89-0A997F42A229}" destId="{EFDA205B-953E-451C-A939-E0EB7DC63ABD}" srcOrd="0" destOrd="0" parTransId="{F84A5B8F-1164-4F62-B950-55EF57A6DC78}" sibTransId="{EA998449-3FC7-452F-8109-AD75F35F184E}"/>
    <dgm:cxn modelId="{59DD55E7-E8DB-4684-8ED6-DA7B6D11900B}" type="presParOf" srcId="{01EF5809-1E25-4935-8B05-08D10D134924}" destId="{4DC18C3D-8970-47F5-A2A0-E698837479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923381-EC79-4589-BD89-0A997F42A229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FDA205B-953E-451C-A939-E0EB7DC63ABD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dirty="0"/>
            <a:t>Eenzaam brein</a:t>
          </a:r>
          <a:endParaRPr lang="en-US" dirty="0"/>
        </a:p>
      </dgm:t>
    </dgm:pt>
    <dgm:pt modelId="{F84A5B8F-1164-4F62-B950-55EF57A6DC78}" type="parTrans" cxnId="{58C262AE-0A99-43E1-BFE9-06FE2528BD0D}">
      <dgm:prSet/>
      <dgm:spPr/>
      <dgm:t>
        <a:bodyPr/>
        <a:lstStyle/>
        <a:p>
          <a:endParaRPr lang="en-US"/>
        </a:p>
      </dgm:t>
    </dgm:pt>
    <dgm:pt modelId="{EA998449-3FC7-452F-8109-AD75F35F184E}" type="sibTrans" cxnId="{58C262AE-0A99-43E1-BFE9-06FE2528BD0D}">
      <dgm:prSet/>
      <dgm:spPr/>
      <dgm:t>
        <a:bodyPr/>
        <a:lstStyle/>
        <a:p>
          <a:endParaRPr lang="en-US"/>
        </a:p>
      </dgm:t>
    </dgm:pt>
    <dgm:pt modelId="{01EF5809-1E25-4935-8B05-08D10D134924}" type="pres">
      <dgm:prSet presAssocID="{D7923381-EC79-4589-BD89-0A997F42A229}" presName="linear" presStyleCnt="0">
        <dgm:presLayoutVars>
          <dgm:animLvl val="lvl"/>
          <dgm:resizeHandles val="exact"/>
        </dgm:presLayoutVars>
      </dgm:prSet>
      <dgm:spPr/>
    </dgm:pt>
    <dgm:pt modelId="{4DC18C3D-8970-47F5-A2A0-E6988374792F}" type="pres">
      <dgm:prSet presAssocID="{EFDA205B-953E-451C-A939-E0EB7DC63A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112245-7962-43BA-94FE-70575637B479}" type="presOf" srcId="{D7923381-EC79-4589-BD89-0A997F42A229}" destId="{01EF5809-1E25-4935-8B05-08D10D134924}" srcOrd="0" destOrd="0" presId="urn:microsoft.com/office/officeart/2005/8/layout/vList2"/>
    <dgm:cxn modelId="{369815A1-B6E4-4C16-A6F9-AEB6D75344EF}" type="presOf" srcId="{EFDA205B-953E-451C-A939-E0EB7DC63ABD}" destId="{4DC18C3D-8970-47F5-A2A0-E6988374792F}" srcOrd="0" destOrd="0" presId="urn:microsoft.com/office/officeart/2005/8/layout/vList2"/>
    <dgm:cxn modelId="{58C262AE-0A99-43E1-BFE9-06FE2528BD0D}" srcId="{D7923381-EC79-4589-BD89-0A997F42A229}" destId="{EFDA205B-953E-451C-A939-E0EB7DC63ABD}" srcOrd="0" destOrd="0" parTransId="{F84A5B8F-1164-4F62-B950-55EF57A6DC78}" sibTransId="{EA998449-3FC7-452F-8109-AD75F35F184E}"/>
    <dgm:cxn modelId="{59DD55E7-E8DB-4684-8ED6-DA7B6D11900B}" type="presParOf" srcId="{01EF5809-1E25-4935-8B05-08D10D134924}" destId="{4DC18C3D-8970-47F5-A2A0-E698837479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923381-EC79-4589-BD89-0A997F42A229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FDA205B-953E-451C-A939-E0EB7DC63ABD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dirty="0"/>
            <a:t>PTSS &lt;-&gt; eenzaamheid</a:t>
          </a:r>
          <a:endParaRPr lang="en-US" dirty="0"/>
        </a:p>
      </dgm:t>
    </dgm:pt>
    <dgm:pt modelId="{F84A5B8F-1164-4F62-B950-55EF57A6DC78}" type="parTrans" cxnId="{58C262AE-0A99-43E1-BFE9-06FE2528BD0D}">
      <dgm:prSet/>
      <dgm:spPr/>
      <dgm:t>
        <a:bodyPr/>
        <a:lstStyle/>
        <a:p>
          <a:endParaRPr lang="en-US"/>
        </a:p>
      </dgm:t>
    </dgm:pt>
    <dgm:pt modelId="{EA998449-3FC7-452F-8109-AD75F35F184E}" type="sibTrans" cxnId="{58C262AE-0A99-43E1-BFE9-06FE2528BD0D}">
      <dgm:prSet/>
      <dgm:spPr/>
      <dgm:t>
        <a:bodyPr/>
        <a:lstStyle/>
        <a:p>
          <a:endParaRPr lang="en-US"/>
        </a:p>
      </dgm:t>
    </dgm:pt>
    <dgm:pt modelId="{01EF5809-1E25-4935-8B05-08D10D134924}" type="pres">
      <dgm:prSet presAssocID="{D7923381-EC79-4589-BD89-0A997F42A229}" presName="linear" presStyleCnt="0">
        <dgm:presLayoutVars>
          <dgm:animLvl val="lvl"/>
          <dgm:resizeHandles val="exact"/>
        </dgm:presLayoutVars>
      </dgm:prSet>
      <dgm:spPr/>
    </dgm:pt>
    <dgm:pt modelId="{4DC18C3D-8970-47F5-A2A0-E6988374792F}" type="pres">
      <dgm:prSet presAssocID="{EFDA205B-953E-451C-A939-E0EB7DC63A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112245-7962-43BA-94FE-70575637B479}" type="presOf" srcId="{D7923381-EC79-4589-BD89-0A997F42A229}" destId="{01EF5809-1E25-4935-8B05-08D10D134924}" srcOrd="0" destOrd="0" presId="urn:microsoft.com/office/officeart/2005/8/layout/vList2"/>
    <dgm:cxn modelId="{369815A1-B6E4-4C16-A6F9-AEB6D75344EF}" type="presOf" srcId="{EFDA205B-953E-451C-A939-E0EB7DC63ABD}" destId="{4DC18C3D-8970-47F5-A2A0-E6988374792F}" srcOrd="0" destOrd="0" presId="urn:microsoft.com/office/officeart/2005/8/layout/vList2"/>
    <dgm:cxn modelId="{58C262AE-0A99-43E1-BFE9-06FE2528BD0D}" srcId="{D7923381-EC79-4589-BD89-0A997F42A229}" destId="{EFDA205B-953E-451C-A939-E0EB7DC63ABD}" srcOrd="0" destOrd="0" parTransId="{F84A5B8F-1164-4F62-B950-55EF57A6DC78}" sibTransId="{EA998449-3FC7-452F-8109-AD75F35F184E}"/>
    <dgm:cxn modelId="{59DD55E7-E8DB-4684-8ED6-DA7B6D11900B}" type="presParOf" srcId="{01EF5809-1E25-4935-8B05-08D10D134924}" destId="{4DC18C3D-8970-47F5-A2A0-E698837479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923381-EC79-4589-BD89-0A997F42A229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FDA205B-953E-451C-A939-E0EB7DC63ABD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nl-NL" dirty="0"/>
            <a:t>ACE -&gt; eenzaamheid</a:t>
          </a:r>
          <a:endParaRPr lang="en-US" dirty="0"/>
        </a:p>
      </dgm:t>
    </dgm:pt>
    <dgm:pt modelId="{F84A5B8F-1164-4F62-B950-55EF57A6DC78}" type="parTrans" cxnId="{58C262AE-0A99-43E1-BFE9-06FE2528BD0D}">
      <dgm:prSet/>
      <dgm:spPr/>
      <dgm:t>
        <a:bodyPr/>
        <a:lstStyle/>
        <a:p>
          <a:endParaRPr lang="en-US"/>
        </a:p>
      </dgm:t>
    </dgm:pt>
    <dgm:pt modelId="{EA998449-3FC7-452F-8109-AD75F35F184E}" type="sibTrans" cxnId="{58C262AE-0A99-43E1-BFE9-06FE2528BD0D}">
      <dgm:prSet/>
      <dgm:spPr/>
      <dgm:t>
        <a:bodyPr/>
        <a:lstStyle/>
        <a:p>
          <a:endParaRPr lang="en-US"/>
        </a:p>
      </dgm:t>
    </dgm:pt>
    <dgm:pt modelId="{01EF5809-1E25-4935-8B05-08D10D134924}" type="pres">
      <dgm:prSet presAssocID="{D7923381-EC79-4589-BD89-0A997F42A229}" presName="linear" presStyleCnt="0">
        <dgm:presLayoutVars>
          <dgm:animLvl val="lvl"/>
          <dgm:resizeHandles val="exact"/>
        </dgm:presLayoutVars>
      </dgm:prSet>
      <dgm:spPr/>
    </dgm:pt>
    <dgm:pt modelId="{4DC18C3D-8970-47F5-A2A0-E6988374792F}" type="pres">
      <dgm:prSet presAssocID="{EFDA205B-953E-451C-A939-E0EB7DC63A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112245-7962-43BA-94FE-70575637B479}" type="presOf" srcId="{D7923381-EC79-4589-BD89-0A997F42A229}" destId="{01EF5809-1E25-4935-8B05-08D10D134924}" srcOrd="0" destOrd="0" presId="urn:microsoft.com/office/officeart/2005/8/layout/vList2"/>
    <dgm:cxn modelId="{369815A1-B6E4-4C16-A6F9-AEB6D75344EF}" type="presOf" srcId="{EFDA205B-953E-451C-A939-E0EB7DC63ABD}" destId="{4DC18C3D-8970-47F5-A2A0-E6988374792F}" srcOrd="0" destOrd="0" presId="urn:microsoft.com/office/officeart/2005/8/layout/vList2"/>
    <dgm:cxn modelId="{58C262AE-0A99-43E1-BFE9-06FE2528BD0D}" srcId="{D7923381-EC79-4589-BD89-0A997F42A229}" destId="{EFDA205B-953E-451C-A939-E0EB7DC63ABD}" srcOrd="0" destOrd="0" parTransId="{F84A5B8F-1164-4F62-B950-55EF57A6DC78}" sibTransId="{EA998449-3FC7-452F-8109-AD75F35F184E}"/>
    <dgm:cxn modelId="{59DD55E7-E8DB-4684-8ED6-DA7B6D11900B}" type="presParOf" srcId="{01EF5809-1E25-4935-8B05-08D10D134924}" destId="{4DC18C3D-8970-47F5-A2A0-E698837479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565AC-DA51-4657-AEA8-A618C2FD4ED1}">
      <dsp:nvSpPr>
        <dsp:cNvPr id="0" name=""/>
        <dsp:cNvSpPr/>
      </dsp:nvSpPr>
      <dsp:spPr>
        <a:xfrm>
          <a:off x="0" y="1446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Herhaling stof module 1 en 2</a:t>
          </a:r>
          <a:endParaRPr lang="en-US" sz="3200" kern="1200" dirty="0"/>
        </a:p>
      </dsp:txBody>
      <dsp:txXfrm>
        <a:off x="22836" y="24282"/>
        <a:ext cx="6846207" cy="422128"/>
      </dsp:txXfrm>
    </dsp:sp>
    <dsp:sp modelId="{4D5F4F2A-276A-49D6-A50A-3F8B1620A13F}">
      <dsp:nvSpPr>
        <dsp:cNvPr id="0" name=""/>
        <dsp:cNvSpPr/>
      </dsp:nvSpPr>
      <dsp:spPr>
        <a:xfrm>
          <a:off x="0" y="477936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Anja Machielse: interventieprofielen</a:t>
          </a:r>
          <a:endParaRPr lang="en-US" sz="3200" kern="1200" dirty="0"/>
        </a:p>
      </dsp:txBody>
      <dsp:txXfrm>
        <a:off x="22836" y="500772"/>
        <a:ext cx="6846207" cy="422128"/>
      </dsp:txXfrm>
    </dsp:sp>
    <dsp:sp modelId="{A1258C81-CC37-4970-BD8E-5724CF33A964}">
      <dsp:nvSpPr>
        <dsp:cNvPr id="0" name=""/>
        <dsp:cNvSpPr/>
      </dsp:nvSpPr>
      <dsp:spPr>
        <a:xfrm>
          <a:off x="0" y="954427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/>
            <a:t>Eenzaamheid in het brein</a:t>
          </a:r>
          <a:endParaRPr lang="en-US" sz="3200" kern="1200" dirty="0"/>
        </a:p>
      </dsp:txBody>
      <dsp:txXfrm>
        <a:off x="22836" y="977263"/>
        <a:ext cx="6846207" cy="422128"/>
      </dsp:txXfrm>
    </dsp:sp>
    <dsp:sp modelId="{EAB79319-BACD-4BEF-B4D3-7425E5D619F2}">
      <dsp:nvSpPr>
        <dsp:cNvPr id="0" name=""/>
        <dsp:cNvSpPr/>
      </dsp:nvSpPr>
      <dsp:spPr>
        <a:xfrm>
          <a:off x="0" y="1430918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Eenzaamheid</a:t>
          </a:r>
          <a:r>
            <a:rPr lang="en-US" sz="3200" kern="1200" dirty="0"/>
            <a:t> </a:t>
          </a:r>
          <a:r>
            <a:rPr lang="en-US" sz="3200" kern="1200" dirty="0" err="1"/>
            <a:t>en</a:t>
          </a:r>
          <a:r>
            <a:rPr lang="en-US" sz="3200" kern="1200" dirty="0"/>
            <a:t> trauma: de </a:t>
          </a:r>
          <a:r>
            <a:rPr lang="en-US" sz="3200" kern="1200" dirty="0" err="1"/>
            <a:t>relatie</a:t>
          </a:r>
          <a:endParaRPr lang="en-US" sz="3200" kern="1200" dirty="0"/>
        </a:p>
      </dsp:txBody>
      <dsp:txXfrm>
        <a:off x="22836" y="1453754"/>
        <a:ext cx="6846207" cy="422128"/>
      </dsp:txXfrm>
    </dsp:sp>
    <dsp:sp modelId="{3C4C65FE-1F2B-4BE8-BFC3-AEED6DCAE7C1}">
      <dsp:nvSpPr>
        <dsp:cNvPr id="0" name=""/>
        <dsp:cNvSpPr/>
      </dsp:nvSpPr>
      <dsp:spPr>
        <a:xfrm>
          <a:off x="0" y="1907408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Adverse Childhood Experiences</a:t>
          </a:r>
        </a:p>
      </dsp:txBody>
      <dsp:txXfrm>
        <a:off x="22836" y="1930244"/>
        <a:ext cx="6846207" cy="422128"/>
      </dsp:txXfrm>
    </dsp:sp>
    <dsp:sp modelId="{57973BDA-7D6B-420A-945B-39A34FE66889}">
      <dsp:nvSpPr>
        <dsp:cNvPr id="0" name=""/>
        <dsp:cNvSpPr/>
      </dsp:nvSpPr>
      <dsp:spPr>
        <a:xfrm>
          <a:off x="0" y="2383899"/>
          <a:ext cx="6891879" cy="467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NLP </a:t>
          </a:r>
          <a:r>
            <a:rPr lang="en-US" sz="3200" kern="1200" dirty="0" err="1"/>
            <a:t>en</a:t>
          </a:r>
          <a:r>
            <a:rPr lang="en-US" sz="3200" kern="1200" dirty="0"/>
            <a:t> </a:t>
          </a:r>
          <a:r>
            <a:rPr lang="en-US" sz="3200" kern="1200" dirty="0" err="1"/>
            <a:t>wetenschap</a:t>
          </a:r>
          <a:endParaRPr lang="en-US" sz="3200" kern="1200" dirty="0"/>
        </a:p>
      </dsp:txBody>
      <dsp:txXfrm>
        <a:off x="22836" y="2406735"/>
        <a:ext cx="6846207" cy="4221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8C3D-8970-47F5-A2A0-E6988374792F}">
      <dsp:nvSpPr>
        <dsp:cNvPr id="0" name=""/>
        <dsp:cNvSpPr/>
      </dsp:nvSpPr>
      <dsp:spPr>
        <a:xfrm>
          <a:off x="0" y="257023"/>
          <a:ext cx="5347781" cy="110331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600" kern="1200" dirty="0"/>
            <a:t>Haat en nijd?</a:t>
          </a:r>
          <a:endParaRPr lang="en-US" sz="4600" kern="1200" dirty="0"/>
        </a:p>
      </dsp:txBody>
      <dsp:txXfrm>
        <a:off x="53859" y="310882"/>
        <a:ext cx="5240063" cy="995592"/>
      </dsp:txXfrm>
    </dsp:sp>
    <dsp:sp modelId="{12DF00CA-B31A-40E1-B596-94ACD0D12A4E}">
      <dsp:nvSpPr>
        <dsp:cNvPr id="0" name=""/>
        <dsp:cNvSpPr/>
      </dsp:nvSpPr>
      <dsp:spPr>
        <a:xfrm>
          <a:off x="0" y="1492813"/>
          <a:ext cx="5347781" cy="110331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Wederzijds</a:t>
          </a:r>
          <a:r>
            <a:rPr lang="en-US" sz="4600" kern="1200" dirty="0"/>
            <a:t> respect?</a:t>
          </a:r>
        </a:p>
      </dsp:txBody>
      <dsp:txXfrm>
        <a:off x="53859" y="1546672"/>
        <a:ext cx="5240063" cy="995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565AC-DA51-4657-AEA8-A618C2FD4ED1}">
      <dsp:nvSpPr>
        <dsp:cNvPr id="0" name=""/>
        <dsp:cNvSpPr/>
      </dsp:nvSpPr>
      <dsp:spPr>
        <a:xfrm>
          <a:off x="0" y="377420"/>
          <a:ext cx="5347781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Er is een klacht; is er eenzaamheid?</a:t>
          </a:r>
          <a:endParaRPr lang="en-US" sz="2700" kern="1200" dirty="0"/>
        </a:p>
      </dsp:txBody>
      <dsp:txXfrm>
        <a:off x="31613" y="409033"/>
        <a:ext cx="5284555" cy="584369"/>
      </dsp:txXfrm>
    </dsp:sp>
    <dsp:sp modelId="{4D5F4F2A-276A-49D6-A50A-3F8B1620A13F}">
      <dsp:nvSpPr>
        <dsp:cNvPr id="0" name=""/>
        <dsp:cNvSpPr/>
      </dsp:nvSpPr>
      <dsp:spPr>
        <a:xfrm>
          <a:off x="0" y="1102775"/>
          <a:ext cx="5347781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De klacht is: eenzaamheid</a:t>
          </a:r>
          <a:endParaRPr lang="en-US" sz="2700" kern="1200" dirty="0"/>
        </a:p>
      </dsp:txBody>
      <dsp:txXfrm>
        <a:off x="31613" y="1134388"/>
        <a:ext cx="5284555" cy="584369"/>
      </dsp:txXfrm>
    </dsp:sp>
    <dsp:sp modelId="{A1258C81-CC37-4970-BD8E-5724CF33A964}">
      <dsp:nvSpPr>
        <dsp:cNvPr id="0" name=""/>
        <dsp:cNvSpPr/>
      </dsp:nvSpPr>
      <dsp:spPr>
        <a:xfrm>
          <a:off x="0" y="1828130"/>
          <a:ext cx="5347781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Diagnose ‘onderweg’</a:t>
          </a:r>
          <a:endParaRPr lang="en-US" sz="2700" kern="1200" dirty="0"/>
        </a:p>
      </dsp:txBody>
      <dsp:txXfrm>
        <a:off x="31613" y="1859743"/>
        <a:ext cx="5284555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565AC-DA51-4657-AEA8-A618C2FD4ED1}">
      <dsp:nvSpPr>
        <dsp:cNvPr id="0" name=""/>
        <dsp:cNvSpPr/>
      </dsp:nvSpPr>
      <dsp:spPr>
        <a:xfrm>
          <a:off x="0" y="412183"/>
          <a:ext cx="5347781" cy="20287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100" kern="1200" dirty="0"/>
            <a:t>Er is een klacht; is er eenzaamheid?</a:t>
          </a:r>
          <a:endParaRPr lang="en-US" sz="5100" kern="1200" dirty="0"/>
        </a:p>
      </dsp:txBody>
      <dsp:txXfrm>
        <a:off x="99037" y="511220"/>
        <a:ext cx="5149707" cy="18307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F4F2A-276A-49D6-A50A-3F8B1620A13F}">
      <dsp:nvSpPr>
        <dsp:cNvPr id="0" name=""/>
        <dsp:cNvSpPr/>
      </dsp:nvSpPr>
      <dsp:spPr>
        <a:xfrm>
          <a:off x="0" y="133722"/>
          <a:ext cx="5347781" cy="2585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De klacht is: eenzaamheid</a:t>
          </a:r>
          <a:endParaRPr lang="en-US" sz="6500" kern="1200" dirty="0"/>
        </a:p>
      </dsp:txBody>
      <dsp:txXfrm>
        <a:off x="126223" y="259945"/>
        <a:ext cx="5095335" cy="23332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58C81-CC37-4970-BD8E-5724CF33A964}">
      <dsp:nvSpPr>
        <dsp:cNvPr id="0" name=""/>
        <dsp:cNvSpPr/>
      </dsp:nvSpPr>
      <dsp:spPr>
        <a:xfrm>
          <a:off x="0" y="133722"/>
          <a:ext cx="5347781" cy="2585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Diagnose ‘onderweg’</a:t>
          </a:r>
          <a:endParaRPr lang="en-US" sz="6500" kern="1200" dirty="0"/>
        </a:p>
      </dsp:txBody>
      <dsp:txXfrm>
        <a:off x="126223" y="259945"/>
        <a:ext cx="5095335" cy="23332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8C3D-8970-47F5-A2A0-E6988374792F}">
      <dsp:nvSpPr>
        <dsp:cNvPr id="0" name=""/>
        <dsp:cNvSpPr/>
      </dsp:nvSpPr>
      <dsp:spPr>
        <a:xfrm>
          <a:off x="0" y="511632"/>
          <a:ext cx="5347781" cy="1829880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600" kern="1200" dirty="0"/>
            <a:t>Anja Machielse: interventieprofielen</a:t>
          </a:r>
          <a:endParaRPr lang="en-US" sz="4600" kern="1200" dirty="0"/>
        </a:p>
      </dsp:txBody>
      <dsp:txXfrm>
        <a:off x="89327" y="600959"/>
        <a:ext cx="5169127" cy="16512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8C3D-8970-47F5-A2A0-E6988374792F}">
      <dsp:nvSpPr>
        <dsp:cNvPr id="0" name=""/>
        <dsp:cNvSpPr/>
      </dsp:nvSpPr>
      <dsp:spPr>
        <a:xfrm>
          <a:off x="0" y="133722"/>
          <a:ext cx="5347781" cy="258570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Eenzaam brein</a:t>
          </a:r>
          <a:endParaRPr lang="en-US" sz="6500" kern="1200" dirty="0"/>
        </a:p>
      </dsp:txBody>
      <dsp:txXfrm>
        <a:off x="126223" y="259945"/>
        <a:ext cx="5095335" cy="23332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8C3D-8970-47F5-A2A0-E6988374792F}">
      <dsp:nvSpPr>
        <dsp:cNvPr id="0" name=""/>
        <dsp:cNvSpPr/>
      </dsp:nvSpPr>
      <dsp:spPr>
        <a:xfrm>
          <a:off x="0" y="133722"/>
          <a:ext cx="5347781" cy="258570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PTSS &lt;-&gt; eenzaamheid</a:t>
          </a:r>
          <a:endParaRPr lang="en-US" sz="6500" kern="1200" dirty="0"/>
        </a:p>
      </dsp:txBody>
      <dsp:txXfrm>
        <a:off x="126223" y="259945"/>
        <a:ext cx="5095335" cy="23332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18C3D-8970-47F5-A2A0-E6988374792F}">
      <dsp:nvSpPr>
        <dsp:cNvPr id="0" name=""/>
        <dsp:cNvSpPr/>
      </dsp:nvSpPr>
      <dsp:spPr>
        <a:xfrm>
          <a:off x="0" y="133722"/>
          <a:ext cx="5347781" cy="258570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ACE -&gt; eenzaamheid</a:t>
          </a:r>
          <a:endParaRPr lang="en-US" sz="6500" kern="1200" dirty="0"/>
        </a:p>
      </dsp:txBody>
      <dsp:txXfrm>
        <a:off x="126223" y="259945"/>
        <a:ext cx="5095335" cy="2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DAD129C-E891-4CC2-9D89-1CA85D638A6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ctr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40D3BF5-9C18-4D45-AB5E-22EF12D953C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ctr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53B205-9496-473A-889D-CFD1EDC3516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b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62B3B2-043F-431A-BDA9-85ED3EDF5F0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b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37E055-3AC4-4373-85C3-9040D80BAAC7}" type="slidenum">
              <a:t>‹nr.›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5995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6811F7-6A21-4C0A-A383-91046AA0C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05D4FF-3CAB-41D9-80C5-A3C6120E528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9B7AEF95-70C3-4376-BE22-55332F058EB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474A43-63F9-49AD-B3FB-B3A859F6D67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CF1EA5-9AD8-40FC-93F2-AF9E25B498C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1762C2-E085-4882-9881-AEE38084CE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04724EF-7A55-464E-9E15-82B98C66A6C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81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nl-NL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Welkom, ven voorstellen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8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https://www.sciencedirect.com/science/article/pii/S0165178121001438#:~:text=These%20feelings%20of%20loneliness%20may,et%20al.%2C%202019).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23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https://www.tandfonline.com/doi/abs/10.1080/15298868.2018.1439096. Helderheid over de eigen identiteit is helend.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481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https://hetnlpinstituut.nl/nlp-en-de-wetenschap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485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bent welkom om die deskundigheid te komen halen bij Faktor5 of bij een van de vele specialisten die we hebben opgeleid.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918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https://www.cdc.gov/violenceprevention/aces/fastfact.html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83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Eenzaam of geïsoleerd…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77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Sociaal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isolelement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betekent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: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een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klein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of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geen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netwerk</a:t>
            </a:r>
            <a:r>
              <a:rPr lang="en-US" sz="20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hebben</a:t>
            </a:r>
            <a:br>
              <a:rPr lang="en-US" sz="2000" kern="1200" dirty="0">
                <a:solidFill>
                  <a:srgbClr val="0A7B77"/>
                </a:solidFill>
                <a:latin typeface="+mj-lt"/>
                <a:ea typeface="+mj-ea"/>
                <a:cs typeface="+mj-cs"/>
              </a:rPr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89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949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eenzaamheid blijft bestaan als mensen het niet zelf kunnen oplossen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95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je moet wel weten hoe. En wat veel mensen niet weten is dit: als eenzaamheid lang duurt, wordt het een hersenprobleem. Na een jaar is dat zeker al het geval.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32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https://www.uvh.nl/onderzoek/leerstoelgroepen-en-projecten/humanisme-en-sociale-weerbaarheid/projecten/interventieprofielen-voor-de-aanpak-van-eenzaamheid-en-sociaal-isolement-bij-ouderen</a:t>
            </a:r>
          </a:p>
          <a:p>
            <a:endParaRPr lang="nl-NL" dirty="0"/>
          </a:p>
          <a:p>
            <a:r>
              <a:rPr lang="nl-NL" dirty="0"/>
              <a:t>https://www.coalitieerbijrotterdam.nl/wp-content/uploads/2020/03/CER-boekje-2020.pdf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85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aanwijzingen , geen bewijs van causaliteit, behalve in dieren. Van stress kennen we wel de bewezen effecten.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86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45A60-F5C8-4B09-B16B-623542DEFA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DC8E5C-8FC7-46D9-AC51-4ACA613BF18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151CE-F366-498B-887D-16F7391027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AB2DFC-3317-4EC6-9983-B40C0C9ACD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22C1B3-76D8-47D0-A849-1313EC7AE9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5ADA47-82AD-4686-86A4-4E9946FA0F3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18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A2141-52F3-47F1-9CD4-817E96B028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7DF8E3-5341-4A92-BB89-711C2130A2D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EC2B52-6167-4C00-BDA8-2EF5A99581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018557-C31B-4539-B225-8C639DEFDE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C9EE99-C861-4101-91FE-AFAE89CDB0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15E04-D528-4211-AC5A-A50DD18714F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9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1FC719-0706-4C6D-AA37-39DB555BB07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1F5CA7-A953-42F0-AA3D-80958944649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CD60B4-6ECE-49EF-9C2F-89AA5CC8CB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8FDEEF-FC35-449B-AB7B-B5EC078FD1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40BC23-4BF6-44CE-B9AB-1ED34A612E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79A44-29F7-4166-851D-421A0046079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31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800BE-8884-4067-B261-B214605DBF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C1C4F-6C8C-4294-AC9C-689C3DE3717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38BDD-76D6-49B7-A783-BDE8BB370F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12BA06-83A5-4863-A358-4D5EC98F04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6095C-2D11-4E36-9F6D-6F1676DCB1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0A4E1C-EA6C-471C-99D5-922C646916B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82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DADC6-400C-404B-A93E-DF1BA63698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3C8695-C036-41CE-B8B0-395EB423D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B02E00-DBE3-41C1-97E7-7FF421742A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25BF2F-A8EE-40BF-8C2D-3907EF4FB1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5121A0-A896-4D4A-8409-66C8614751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07236-AFF0-4D43-AB88-A7ECC171613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1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FC6AE-2B55-4206-B6F5-29D5EB01F3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E9D57F-7A98-4E0D-8805-0DCEC94950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013AC1B-A230-4410-B1F8-4166293E0AD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8A48D8-D3FE-4A1A-8509-54472DF716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208C39-7655-4AB6-B65D-364207FC41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016137-A811-4B8D-A0A6-0095BD2DEF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55AE01-9DBD-41C6-90D9-8D70E319642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01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2AECF-CE1E-419F-BE78-DB9D7CF78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C03409-3DB9-4F10-A866-26F21D35F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8566F7-95AB-4518-9B3C-51165C73AE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5A6514-6A17-4E2A-B822-81C6BF1CD97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9ABFAE-9B3D-4F9A-8908-3E5E0F9B97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77D946-E8A7-4DFF-81CE-74131B4F6C5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0CA9D5-9A6D-40C5-943E-A7914CE8B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9F57B1-7ECA-4840-81D2-3F98AB92D5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09BC5D-D279-43A5-A8F5-C700CD250A3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97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48F01-2618-40A9-A858-FD56848F0D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10D588-86B6-4136-B70E-A6D6B68891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9AD2EA-3CC8-4F96-B3FC-B6537C6AB1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68D543-2D77-4457-B533-FA6EFBBD3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93CB6C-21A9-4436-B858-772AE73A398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53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52A9224-4EA2-41E9-9262-280D916897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82E890-2295-4E0A-B748-728830F4D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8A4435-0318-4D57-81CC-B9EFF08F32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356451-3767-42CB-B3A3-995187B905F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6136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F3FA0-57F5-4B5D-BB02-AB23E4058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E7C8A3-5CB9-43F7-BF2D-8DF6EAAB5F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821248-3182-4483-BCA9-753832D7A0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3C84E1-57A8-45FD-A5F3-CB786C4D45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15201D-E690-46BC-BA7D-EF0BCBB5B9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A3EABA-C255-4D54-B26C-E6394018B0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26D955-5F7F-4B37-AEA9-84B0808F4B5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65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9DE67-4A92-4A12-848B-AE584A87E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55E6A8-0B3B-49E3-A4E1-CE9895DB7A6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60A1B9-0325-4B36-9B59-A84C7BB10A5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62DCD6-F00D-492B-867D-33F14354A7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E0EA1D-9BA3-41C7-B82B-730F1E2DF8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94328E-B13C-454B-8490-208A63A24A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AD3F02-2C1F-415D-ADD9-4CB65AE75F1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13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0420D1-7DC2-485C-9A61-208F18723F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766AF4-ECD5-4616-9E03-E79AF25CC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D68DF2-C27A-4EC4-96EC-5D5AF940321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598FEF-2ADF-4428-B010-CA7082F97C3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587A9E-DE27-4C85-BC58-12FC72A1A6F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4C1E2C6-8221-4D41-A349-0172467F14DE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nl-NL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s://eenzaamheid.info/" TargetMode="External"/><Relationship Id="rId4" Type="http://schemas.openxmlformats.org/officeDocument/2006/relationships/hyperlink" Target="https://faktor5.n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31718454-A293-4818-BC2C-ED7E1A59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45" r="-2" b="-2"/>
          <a:stretch/>
        </p:blipFill>
        <p:spPr>
          <a:xfrm>
            <a:off x="266016" y="266025"/>
            <a:ext cx="9548592" cy="5138499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5670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74141" y="565073"/>
            <a:ext cx="8732342" cy="446839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Afbeelding 2" descr="Afbeelding met tekst, teken&#10;&#10;Automatisch gegenereerde beschrijving">
            <a:extLst>
              <a:ext uri="{FF2B5EF4-FFF2-40B4-BE49-F238E27FC236}">
                <a16:creationId xmlns:a16="http://schemas.microsoft.com/office/drawing/2014/main" id="{EC1AD98D-ECCE-4E9F-A2AD-850E054CA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9" r="2" b="1324"/>
          <a:stretch/>
        </p:blipFill>
        <p:spPr>
          <a:xfrm rot="21480000">
            <a:off x="940789" y="829545"/>
            <a:ext cx="8199047" cy="39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B92C5D-FED0-604D-4784-277F0C3DF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AA29D-F0A0-414A-ACA4-AB3453D8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914" y="1475117"/>
            <a:ext cx="3379478" cy="2388786"/>
          </a:xfrm>
        </p:spPr>
        <p:txBody>
          <a:bodyPr vert="horz" wrap="square" lIns="75605" tIns="37802" rIns="75605" bIns="37802" rtlCol="0" anchor="b" anchorCtr="1" compatLnSpc="1">
            <a:normAutofit/>
          </a:bodyPr>
          <a:lstStyle/>
          <a:p>
            <a:r>
              <a:rPr lang="en-US" sz="4465" dirty="0" err="1"/>
              <a:t>Zijn</a:t>
            </a:r>
            <a:r>
              <a:rPr lang="en-US" sz="4465" dirty="0"/>
              <a:t> er </a:t>
            </a:r>
            <a:r>
              <a:rPr lang="en-US" sz="4465" dirty="0" err="1"/>
              <a:t>vragen</a:t>
            </a:r>
            <a:r>
              <a:rPr lang="en-US" sz="4465" dirty="0"/>
              <a:t> over module 1?</a:t>
            </a:r>
          </a:p>
        </p:txBody>
      </p:sp>
      <p:pic>
        <p:nvPicPr>
          <p:cNvPr id="5" name="Picture 4" descr="Houten figuur">
            <a:extLst>
              <a:ext uri="{FF2B5EF4-FFF2-40B4-BE49-F238E27FC236}">
                <a16:creationId xmlns:a16="http://schemas.microsoft.com/office/drawing/2014/main" id="{D920C5FF-9CD4-4205-B255-315178F16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89" b="-1"/>
          <a:stretch/>
        </p:blipFill>
        <p:spPr>
          <a:xfrm>
            <a:off x="-106680" y="207"/>
            <a:ext cx="5811321" cy="567034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84A876D-54C6-40B1-986C-A0A2DCFA1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4440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0040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07EBADE-8ED3-B26A-C77B-A33956934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E8F2595-3F7A-4E7F-8734-D5166E3C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Wat is diagnostiek?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E7142C-C7E2-4957-BF67-138637154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649D0BB-2A5F-44AD-A24E-95789EB73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592736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215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2F3C4F11-B584-59CE-5E8A-C432D473C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E8F2595-3F7A-4E7F-8734-D5166E3C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Vragen!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E7142C-C7E2-4957-BF67-138637154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649D0BB-2A5F-44AD-A24E-95789EB73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826551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3589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E8F2595-3F7A-4E7F-8734-D5166E3C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Testen!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E7142C-C7E2-4957-BF67-138637154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649D0BB-2A5F-44AD-A24E-95789EB73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750797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526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E8F2595-3F7A-4E7F-8734-D5166E3C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Vragen en/of testen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E7142C-C7E2-4957-BF67-138637154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649D0BB-2A5F-44AD-A24E-95789EB73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039901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552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AA29D-F0A0-414A-ACA4-AB3453D8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914" y="1475117"/>
            <a:ext cx="3379478" cy="2388786"/>
          </a:xfrm>
        </p:spPr>
        <p:txBody>
          <a:bodyPr vert="horz" wrap="square" lIns="75605" tIns="37802" rIns="75605" bIns="37802" rtlCol="0" anchor="b" anchorCtr="1" compatLnSpc="1">
            <a:normAutofit/>
          </a:bodyPr>
          <a:lstStyle/>
          <a:p>
            <a:r>
              <a:rPr lang="en-US" sz="4465" dirty="0" err="1"/>
              <a:t>Zijn</a:t>
            </a:r>
            <a:r>
              <a:rPr lang="en-US" sz="4465" dirty="0"/>
              <a:t> er </a:t>
            </a:r>
            <a:r>
              <a:rPr lang="en-US" sz="4465" dirty="0" err="1"/>
              <a:t>vragen</a:t>
            </a:r>
            <a:r>
              <a:rPr lang="en-US" sz="4465" dirty="0"/>
              <a:t> over module 2?</a:t>
            </a:r>
          </a:p>
        </p:txBody>
      </p:sp>
      <p:pic>
        <p:nvPicPr>
          <p:cNvPr id="5" name="Picture 4" descr="Houten figuur">
            <a:extLst>
              <a:ext uri="{FF2B5EF4-FFF2-40B4-BE49-F238E27FC236}">
                <a16:creationId xmlns:a16="http://schemas.microsoft.com/office/drawing/2014/main" id="{D920C5FF-9CD4-4205-B255-315178F16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89" b="-1"/>
          <a:stretch/>
        </p:blipFill>
        <p:spPr>
          <a:xfrm>
            <a:off x="-106680" y="207"/>
            <a:ext cx="5811321" cy="567034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84A876D-54C6-40B1-986C-A0A2DCFA1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4440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57858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8F1A0D22-AFC8-649C-2D2B-6D0EE8133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24CC8FA-9DDA-4AB6-BC32-9F0C326DDB45}"/>
              </a:ext>
            </a:extLst>
          </p:cNvPr>
          <p:cNvSpPr txBox="1"/>
          <p:nvPr/>
        </p:nvSpPr>
        <p:spPr>
          <a:xfrm>
            <a:off x="2584655" y="684882"/>
            <a:ext cx="4454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0A7B77"/>
                </a:solidFill>
                <a:latin typeface="Kristen ITC" panose="03050502040202030202" pitchFamily="66" charset="0"/>
              </a:rPr>
              <a:t>Al het voorgaande vraagt om goede informatie en goede hulpvoorziening!</a:t>
            </a:r>
          </a:p>
        </p:txBody>
      </p:sp>
      <p:pic>
        <p:nvPicPr>
          <p:cNvPr id="3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0F9C4715-ADCE-488D-A7DD-7983ECE89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2248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057576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0909-4F4D-4A1C-B7EF-A53DF3E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84" y="450322"/>
            <a:ext cx="6179817" cy="109604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sz="2000" dirty="0"/>
              <a:t>Interventieprofielen leggen de verantwoordelijkheid voor de keus van een aanpak van zowel eenzaamheid als sociaal isolement bij de hulpverlener, niet bij de cliënt.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D967102C-F9EF-4335-9B40-57B8B65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4A4F3-C66A-457B-BDB1-9763C6C40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8829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4240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0909-4F4D-4A1C-B7EF-A53DF3E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400" dirty="0"/>
              <a:t>Wat doet eenzaamheid in het brein?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D967102C-F9EF-4335-9B40-57B8B65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4A4F3-C66A-457B-BDB1-9763C6C40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301660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343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0909-4F4D-4A1C-B7EF-A53DF3E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400" dirty="0"/>
              <a:t>Wat is de relatie tussen eenzaamheid en trauma?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D967102C-F9EF-4335-9B40-57B8B65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4A4F3-C66A-457B-BDB1-9763C6C40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438871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4728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0909-4F4D-4A1C-B7EF-A53DF3E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400" dirty="0"/>
              <a:t>Wat is de relatie tussen eenzaamheid en jeugdtrauma?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D967102C-F9EF-4335-9B40-57B8B65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4A4F3-C66A-457B-BDB1-9763C6C40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240074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0488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0909-4F4D-4A1C-B7EF-A53DF3E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24" y="518902"/>
            <a:ext cx="6179817" cy="1096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400" dirty="0"/>
              <a:t>Wat is de relatie tussen NLP en wetenschap?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717" y="0"/>
            <a:ext cx="1738908" cy="5670550"/>
          </a:xfrm>
          <a:prstGeom prst="rect">
            <a:avLst/>
          </a:prstGeom>
          <a:solidFill>
            <a:srgbClr val="2D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1457" y="1950471"/>
            <a:ext cx="1769543" cy="176960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D967102C-F9EF-4335-9B40-57B8B655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7810038" y="2362729"/>
            <a:ext cx="892380" cy="945091"/>
          </a:xfrm>
          <a:prstGeom prst="rect">
            <a:avLst/>
          </a:prstGeom>
          <a:noFill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A4A4F3-C66A-457B-BDB1-9763C6C40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832938"/>
              </p:ext>
            </p:extLst>
          </p:nvPr>
        </p:nvGraphicFramePr>
        <p:xfrm>
          <a:off x="939625" y="1883711"/>
          <a:ext cx="5347781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658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person, bril, glimlachen&#10;&#10;Automatisch gegenereerde beschrijving">
            <a:extLst>
              <a:ext uri="{FF2B5EF4-FFF2-40B4-BE49-F238E27FC236}">
                <a16:creationId xmlns:a16="http://schemas.microsoft.com/office/drawing/2014/main" id="{2EA19725-30C1-492C-A639-2CA873379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5" y="0"/>
            <a:ext cx="5115052" cy="5670550"/>
          </a:xfrm>
          <a:prstGeom prst="rect">
            <a:avLst/>
          </a:prstGeom>
        </p:spPr>
      </p:pic>
      <p:sp>
        <p:nvSpPr>
          <p:cNvPr id="3" name="Tekstvak 3">
            <a:extLst>
              <a:ext uri="{FF2B5EF4-FFF2-40B4-BE49-F238E27FC236}">
                <a16:creationId xmlns:a16="http://schemas.microsoft.com/office/drawing/2014/main" id="{058BF048-337D-4EE6-878E-CA1EF4D9EAC9}"/>
              </a:ext>
            </a:extLst>
          </p:cNvPr>
          <p:cNvSpPr txBox="1"/>
          <p:nvPr/>
        </p:nvSpPr>
        <p:spPr>
          <a:xfrm>
            <a:off x="5257801" y="1408468"/>
            <a:ext cx="4632960" cy="2862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4"/>
              </a:rPr>
              <a:t>Faktor5</a:t>
            </a: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-Opleidingen/Kenniscentrum Eenzaamheid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Opleiding tot: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voorlichter eenzaamheid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Adviseur eenzaamheid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Coach eenzaamheid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Specialist eenzaamheid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5"/>
              </a:rPr>
              <a:t>Eenzaamheid Informatie Centrum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Informatie over eenzaamheid voor iedereen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84BF0359-DCB1-475F-ABA5-70C3BB9CC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8609" y="4571999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988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8EA3D941-2C89-4FE3-A87B-F1DD5E5E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2248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1DA9E5C3-B2C9-4768-B9EE-526B5D18E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153348"/>
              </p:ext>
            </p:extLst>
          </p:nvPr>
        </p:nvGraphicFramePr>
        <p:xfrm>
          <a:off x="2366421" y="1408702"/>
          <a:ext cx="6891879" cy="285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706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675B2-6ADB-4CB3-8F41-6D54AF4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99" y="1607819"/>
            <a:ext cx="4411042" cy="1501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hangingPunct="1">
              <a:lnSpc>
                <a:spcPct val="90000"/>
              </a:lnSpc>
              <a:spcBef>
                <a:spcPct val="0"/>
              </a:spcBef>
            </a:pP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Eerst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nog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even het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verschil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tussen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sociaal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geïsoleerd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en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eenzaam</a:t>
            </a:r>
            <a:endParaRPr lang="en-US" sz="4200" kern="1200" dirty="0">
              <a:solidFill>
                <a:srgbClr val="0A7B7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8EA3D941-2C89-4FE3-A87B-F1DD5E5E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2248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93FE86-7447-4630-8CB1-03028AE78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592" y="2675254"/>
            <a:ext cx="1593895" cy="2750186"/>
          </a:xfrm>
        </p:spPr>
        <p:txBody>
          <a:bodyPr>
            <a:noAutofit/>
          </a:bodyPr>
          <a:lstStyle/>
          <a:p>
            <a:r>
              <a:rPr lang="nl-NL" sz="20000" dirty="0">
                <a:solidFill>
                  <a:srgbClr val="0A7B7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796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20328E13-85A7-4B22-B75E-E03B2FF1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2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01D218D-36FD-4179-B93A-44D38908C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333172"/>
            <a:ext cx="9764101" cy="5492306"/>
          </a:xfrm>
        </p:spPr>
      </p:pic>
    </p:spTree>
    <p:extLst>
      <p:ext uri="{BB962C8B-B14F-4D97-AF65-F5344CB8AC3E}">
        <p14:creationId xmlns:p14="http://schemas.microsoft.com/office/powerpoint/2010/main" val="36652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675B2-6ADB-4CB3-8F41-6D54AF4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80" y="1338434"/>
            <a:ext cx="4411042" cy="24839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hangingPunct="1">
              <a:lnSpc>
                <a:spcPct val="90000"/>
              </a:lnSpc>
              <a:spcBef>
                <a:spcPct val="0"/>
              </a:spcBef>
            </a:pP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Wanneer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is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sociaal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isolement</a:t>
            </a:r>
            <a:r>
              <a:rPr lang="en-US" sz="4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een</a:t>
            </a:r>
            <a:r>
              <a:rPr lang="en-US" sz="4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probleem</a:t>
            </a:r>
            <a:r>
              <a:rPr lang="en-US" sz="4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?</a:t>
            </a:r>
            <a:br>
              <a:rPr lang="en-US" sz="4200" kern="1200" dirty="0">
                <a:solidFill>
                  <a:srgbClr val="0A7B77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rgbClr val="0A7B7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8EA3D941-2C89-4FE3-A87B-F1DD5E5E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2248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93FE86-7447-4630-8CB1-03028AE78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099" y="661491"/>
            <a:ext cx="1593895" cy="2751107"/>
          </a:xfrm>
        </p:spPr>
        <p:txBody>
          <a:bodyPr>
            <a:noAutofit/>
          </a:bodyPr>
          <a:lstStyle/>
          <a:p>
            <a:r>
              <a:rPr lang="nl-NL" sz="20000" dirty="0">
                <a:solidFill>
                  <a:srgbClr val="0A7B77"/>
                </a:solidFill>
              </a:rPr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E476441-52CB-4527-985F-41A3E9E5496C}"/>
              </a:ext>
            </a:extLst>
          </p:cNvPr>
          <p:cNvSpPr txBox="1"/>
          <p:nvPr/>
        </p:nvSpPr>
        <p:spPr>
          <a:xfrm>
            <a:off x="4675368" y="3633746"/>
            <a:ext cx="5021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kan leiden tot eenzaamheid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kan leiden tot een beroep op de overheid, bij gebrek aan een netwerk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 vinden het ongemakkelijk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85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B91C63F0-DCD5-45C9-8282-583F0AD74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0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675B2-6ADB-4CB3-8F41-6D54AF4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24" y="-534946"/>
            <a:ext cx="9067162" cy="24839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hangingPunct="1">
              <a:lnSpc>
                <a:spcPct val="90000"/>
              </a:lnSpc>
              <a:spcBef>
                <a:spcPct val="0"/>
              </a:spcBef>
            </a:pP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Eenzaamheid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is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geen</a:t>
            </a:r>
            <a:r>
              <a:rPr lang="en-US" sz="4200" kern="1200" dirty="0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rgbClr val="0A7B77"/>
                </a:solidFill>
                <a:latin typeface="Kristen ITC" panose="03050502040202030202" pitchFamily="66" charset="0"/>
                <a:ea typeface="+mj-ea"/>
                <a:cs typeface="+mj-cs"/>
              </a:rPr>
              <a:t>probleem</a:t>
            </a:r>
            <a:endParaRPr lang="en-US" sz="4200" kern="1200" dirty="0">
              <a:solidFill>
                <a:srgbClr val="0A7B7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8EA3D941-2C89-4FE3-A87B-F1DD5E5E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r="15468" b="-2"/>
          <a:stretch/>
        </p:blipFill>
        <p:spPr>
          <a:xfrm>
            <a:off x="0" y="4365520"/>
            <a:ext cx="1232248" cy="1305030"/>
          </a:xfrm>
          <a:custGeom>
            <a:avLst/>
            <a:gdLst/>
            <a:ahLst/>
            <a:cxnLst/>
            <a:rect l="l" t="t" r="r" b="b"/>
            <a:pathLst>
              <a:path w="2701330" h="2860796">
                <a:moveTo>
                  <a:pt x="1381637" y="0"/>
                </a:moveTo>
                <a:lnTo>
                  <a:pt x="1481685" y="0"/>
                </a:lnTo>
                <a:lnTo>
                  <a:pt x="1578040" y="4866"/>
                </a:lnTo>
                <a:cubicBezTo>
                  <a:pt x="2059323" y="53742"/>
                  <a:pt x="2470132" y="341007"/>
                  <a:pt x="2690528" y="746720"/>
                </a:cubicBezTo>
                <a:lnTo>
                  <a:pt x="2701330" y="769143"/>
                </a:lnTo>
                <a:lnTo>
                  <a:pt x="2701330" y="2089127"/>
                </a:lnTo>
                <a:lnTo>
                  <a:pt x="2690528" y="2111550"/>
                </a:lnTo>
                <a:cubicBezTo>
                  <a:pt x="2448092" y="2557835"/>
                  <a:pt x="1975257" y="2860796"/>
                  <a:pt x="1431661" y="2860796"/>
                </a:cubicBezTo>
                <a:cubicBezTo>
                  <a:pt x="640976" y="2860796"/>
                  <a:pt x="0" y="2219820"/>
                  <a:pt x="0" y="1429135"/>
                </a:cubicBezTo>
                <a:cubicBezTo>
                  <a:pt x="0" y="687868"/>
                  <a:pt x="563358" y="78181"/>
                  <a:pt x="1285282" y="4866"/>
                </a:cubicBezTo>
                <a:close/>
              </a:path>
            </a:pathLst>
          </a:cu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476441-52CB-4527-985F-41A3E9E5496C}"/>
              </a:ext>
            </a:extLst>
          </p:cNvPr>
          <p:cNvSpPr txBox="1"/>
          <p:nvPr/>
        </p:nvSpPr>
        <p:spPr>
          <a:xfrm>
            <a:off x="3071446" y="2885397"/>
            <a:ext cx="6120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Als je mogelijkheden hebt om het zelf op te lossen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3E4CB0-AB9C-44DC-BD62-8BD9F622F69C}"/>
              </a:ext>
            </a:extLst>
          </p:cNvPr>
          <p:cNvSpPr txBox="1"/>
          <p:nvPr/>
        </p:nvSpPr>
        <p:spPr>
          <a:xfrm>
            <a:off x="3071446" y="3300895"/>
            <a:ext cx="612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Als je de competenties hebt om het zelf op te lossen</a:t>
            </a:r>
          </a:p>
        </p:txBody>
      </p:sp>
    </p:spTree>
    <p:extLst>
      <p:ext uri="{BB962C8B-B14F-4D97-AF65-F5344CB8AC3E}">
        <p14:creationId xmlns:p14="http://schemas.microsoft.com/office/powerpoint/2010/main" val="24738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Standa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</TotalTime>
  <Words>511</Words>
  <Application>Microsoft Office PowerPoint</Application>
  <PresentationFormat>Aangepast</PresentationFormat>
  <Paragraphs>77</Paragraphs>
  <Slides>26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Impact</vt:lpstr>
      <vt:lpstr>Kristen ITC</vt:lpstr>
      <vt:lpstr>Liberation Sans</vt:lpstr>
      <vt:lpstr>Liberation Serif</vt:lpstr>
      <vt:lpstr>Standaard</vt:lpstr>
      <vt:lpstr>PowerPoint-presentatie</vt:lpstr>
      <vt:lpstr>PowerPoint-presentatie</vt:lpstr>
      <vt:lpstr>PowerPoint-presentatie</vt:lpstr>
      <vt:lpstr>Eerst nog even het verschil tussen sociaal geïsoleerd en eenzaam</vt:lpstr>
      <vt:lpstr>PowerPoint-presentatie</vt:lpstr>
      <vt:lpstr>PowerPoint-presentatie</vt:lpstr>
      <vt:lpstr>Wanneer is sociaal isolement een probleem? </vt:lpstr>
      <vt:lpstr>PowerPoint-presentatie</vt:lpstr>
      <vt:lpstr>Eenzaamheid is geen probleem</vt:lpstr>
      <vt:lpstr>PowerPoint-presentatie</vt:lpstr>
      <vt:lpstr>PowerPoint-presentatie</vt:lpstr>
      <vt:lpstr>Zijn er vragen over module 1?</vt:lpstr>
      <vt:lpstr>PowerPoint-presentatie</vt:lpstr>
      <vt:lpstr>Wat is diagnostiek?</vt:lpstr>
      <vt:lpstr>PowerPoint-presentatie</vt:lpstr>
      <vt:lpstr>Vragen!</vt:lpstr>
      <vt:lpstr>Testen!</vt:lpstr>
      <vt:lpstr>Vragen en/of testen</vt:lpstr>
      <vt:lpstr>Zijn er vragen over module 2?</vt:lpstr>
      <vt:lpstr>PowerPoint-presentatie</vt:lpstr>
      <vt:lpstr>Interventieprofielen leggen de verantwoordelijkheid voor de keus van een aanpak van zowel eenzaamheid als sociaal isolement bij de hulpverlener, niet bij de cliënt. </vt:lpstr>
      <vt:lpstr>Wat doet eenzaamheid in het brein? </vt:lpstr>
      <vt:lpstr>Wat is de relatie tussen eenzaamheid en trauma? </vt:lpstr>
      <vt:lpstr>Wat is de relatie tussen eenzaamheid en jeugdtrauma? </vt:lpstr>
      <vt:lpstr>Wat is de relatie tussen NLP en wetenschap?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Jeannette Rijks</dc:creator>
  <cp:lastModifiedBy>Jeannette Rijks</cp:lastModifiedBy>
  <cp:revision>13</cp:revision>
  <dcterms:created xsi:type="dcterms:W3CDTF">2018-12-17T14:19:15Z</dcterms:created>
  <dcterms:modified xsi:type="dcterms:W3CDTF">2022-05-19T09:19:02Z</dcterms:modified>
</cp:coreProperties>
</file>