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8" r:id="rId2"/>
    <p:sldId id="259" r:id="rId3"/>
    <p:sldId id="308" r:id="rId4"/>
    <p:sldId id="310" r:id="rId5"/>
    <p:sldId id="312" r:id="rId6"/>
    <p:sldId id="317" r:id="rId7"/>
    <p:sldId id="341" r:id="rId8"/>
    <p:sldId id="342" r:id="rId9"/>
    <p:sldId id="313" r:id="rId10"/>
    <p:sldId id="325" r:id="rId11"/>
    <p:sldId id="346" r:id="rId12"/>
    <p:sldId id="347" r:id="rId13"/>
    <p:sldId id="349" r:id="rId14"/>
    <p:sldId id="348" r:id="rId15"/>
    <p:sldId id="350" r:id="rId16"/>
    <p:sldId id="351" r:id="rId17"/>
    <p:sldId id="319" r:id="rId18"/>
    <p:sldId id="352" r:id="rId19"/>
    <p:sldId id="353" r:id="rId20"/>
    <p:sldId id="354" r:id="rId21"/>
    <p:sldId id="355" r:id="rId22"/>
    <p:sldId id="356" r:id="rId23"/>
    <p:sldId id="339" r:id="rId24"/>
    <p:sldId id="327" r:id="rId25"/>
    <p:sldId id="328" r:id="rId26"/>
    <p:sldId id="357" r:id="rId27"/>
  </p:sldIdLst>
  <p:sldSz cx="10080625" cy="5670550"/>
  <p:notesSz cx="7559675" cy="106918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B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6645F1-2903-4592-A874-B63054B6BA0F}" v="23" dt="2024-09-12T16:18:41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8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nette Rijks" userId="t0gqjrbtgh9er47s-1ebihtd72m7chr-m6ahpxxzfcy" providerId="LiveId" clId="{636645F1-2903-4592-A874-B63054B6BA0F}"/>
    <pc:docChg chg="undo custSel addSld delSld modSld sldOrd">
      <pc:chgData name="Jeannette Rijks" userId="t0gqjrbtgh9er47s-1ebihtd72m7chr-m6ahpxxzfcy" providerId="LiveId" clId="{636645F1-2903-4592-A874-B63054B6BA0F}" dt="2024-09-12T16:18:46.627" v="95"/>
      <pc:docMkLst>
        <pc:docMk/>
      </pc:docMkLst>
      <pc:sldChg chg="add setBg">
        <pc:chgData name="Jeannette Rijks" userId="t0gqjrbtgh9er47s-1ebihtd72m7chr-m6ahpxxzfcy" providerId="LiveId" clId="{636645F1-2903-4592-A874-B63054B6BA0F}" dt="2024-09-12T15:32:52.279" v="2"/>
        <pc:sldMkLst>
          <pc:docMk/>
          <pc:sldMk cId="0" sldId="288"/>
        </pc:sldMkLst>
      </pc:sldChg>
      <pc:sldChg chg="delSp del mod">
        <pc:chgData name="Jeannette Rijks" userId="t0gqjrbtgh9er47s-1ebihtd72m7chr-m6ahpxxzfcy" providerId="LiveId" clId="{636645F1-2903-4592-A874-B63054B6BA0F}" dt="2024-09-12T15:32:38.187" v="1" actId="47"/>
        <pc:sldMkLst>
          <pc:docMk/>
          <pc:sldMk cId="584553567" sldId="307"/>
        </pc:sldMkLst>
        <pc:picChg chg="del">
          <ac:chgData name="Jeannette Rijks" userId="t0gqjrbtgh9er47s-1ebihtd72m7chr-m6ahpxxzfcy" providerId="LiveId" clId="{636645F1-2903-4592-A874-B63054B6BA0F}" dt="2024-09-12T15:32:32.145" v="0" actId="478"/>
          <ac:picMkLst>
            <pc:docMk/>
            <pc:sldMk cId="584553567" sldId="307"/>
            <ac:picMk id="3" creationId="{12052BEC-CD4F-DEBE-0C3F-DC5472A52DFA}"/>
          </ac:picMkLst>
        </pc:picChg>
      </pc:sldChg>
      <pc:sldChg chg="addSp modSp">
        <pc:chgData name="Jeannette Rijks" userId="t0gqjrbtgh9er47s-1ebihtd72m7chr-m6ahpxxzfcy" providerId="LiveId" clId="{636645F1-2903-4592-A874-B63054B6BA0F}" dt="2024-09-12T15:44:07.593" v="13"/>
        <pc:sldMkLst>
          <pc:docMk/>
          <pc:sldMk cId="3411365412" sldId="308"/>
        </pc:sldMkLst>
        <pc:picChg chg="add mod">
          <ac:chgData name="Jeannette Rijks" userId="t0gqjrbtgh9er47s-1ebihtd72m7chr-m6ahpxxzfcy" providerId="LiveId" clId="{636645F1-2903-4592-A874-B63054B6BA0F}" dt="2024-09-12T15:44:07.593" v="13"/>
          <ac:picMkLst>
            <pc:docMk/>
            <pc:sldMk cId="3411365412" sldId="308"/>
            <ac:picMk id="2" creationId="{C0B397BC-14D9-2F2E-44C8-574E4A434482}"/>
          </ac:picMkLst>
        </pc:picChg>
      </pc:sldChg>
      <pc:sldChg chg="addSp modSp">
        <pc:chgData name="Jeannette Rijks" userId="t0gqjrbtgh9er47s-1ebihtd72m7chr-m6ahpxxzfcy" providerId="LiveId" clId="{636645F1-2903-4592-A874-B63054B6BA0F}" dt="2024-09-12T15:44:10.656" v="14"/>
        <pc:sldMkLst>
          <pc:docMk/>
          <pc:sldMk cId="1802408993" sldId="310"/>
        </pc:sldMkLst>
        <pc:picChg chg="add mod">
          <ac:chgData name="Jeannette Rijks" userId="t0gqjrbtgh9er47s-1ebihtd72m7chr-m6ahpxxzfcy" providerId="LiveId" clId="{636645F1-2903-4592-A874-B63054B6BA0F}" dt="2024-09-12T15:44:10.656" v="14"/>
          <ac:picMkLst>
            <pc:docMk/>
            <pc:sldMk cId="1802408993" sldId="310"/>
            <ac:picMk id="2" creationId="{FCFAC956-6C1C-C67F-EA19-43D0B53BEFBC}"/>
          </ac:picMkLst>
        </pc:picChg>
      </pc:sldChg>
      <pc:sldChg chg="addSp modSp mod">
        <pc:chgData name="Jeannette Rijks" userId="t0gqjrbtgh9er47s-1ebihtd72m7chr-m6ahpxxzfcy" providerId="LiveId" clId="{636645F1-2903-4592-A874-B63054B6BA0F}" dt="2024-09-12T15:44:15.476" v="16" actId="14100"/>
        <pc:sldMkLst>
          <pc:docMk/>
          <pc:sldMk cId="829947574" sldId="312"/>
        </pc:sldMkLst>
        <pc:picChg chg="add mod">
          <ac:chgData name="Jeannette Rijks" userId="t0gqjrbtgh9er47s-1ebihtd72m7chr-m6ahpxxzfcy" providerId="LiveId" clId="{636645F1-2903-4592-A874-B63054B6BA0F}" dt="2024-09-12T15:44:15.476" v="16" actId="14100"/>
          <ac:picMkLst>
            <pc:docMk/>
            <pc:sldMk cId="829947574" sldId="312"/>
            <ac:picMk id="2" creationId="{1DE1A9A4-5E6E-5AC0-0545-5C14E808BB94}"/>
          </ac:picMkLst>
        </pc:picChg>
      </pc:sldChg>
      <pc:sldChg chg="del">
        <pc:chgData name="Jeannette Rijks" userId="t0gqjrbtgh9er47s-1ebihtd72m7chr-m6ahpxxzfcy" providerId="LiveId" clId="{636645F1-2903-4592-A874-B63054B6BA0F}" dt="2024-09-12T15:47:01.443" v="34" actId="47"/>
        <pc:sldMkLst>
          <pc:docMk/>
          <pc:sldMk cId="3819216984" sldId="314"/>
        </pc:sldMkLst>
      </pc:sldChg>
      <pc:sldChg chg="del">
        <pc:chgData name="Jeannette Rijks" userId="t0gqjrbtgh9er47s-1ebihtd72m7chr-m6ahpxxzfcy" providerId="LiveId" clId="{636645F1-2903-4592-A874-B63054B6BA0F}" dt="2024-09-12T15:33:58.033" v="4" actId="47"/>
        <pc:sldMkLst>
          <pc:docMk/>
          <pc:sldMk cId="2585959665" sldId="316"/>
        </pc:sldMkLst>
      </pc:sldChg>
      <pc:sldChg chg="del">
        <pc:chgData name="Jeannette Rijks" userId="t0gqjrbtgh9er47s-1ebihtd72m7chr-m6ahpxxzfcy" providerId="LiveId" clId="{636645F1-2903-4592-A874-B63054B6BA0F}" dt="2024-09-12T15:47:15.684" v="37" actId="47"/>
        <pc:sldMkLst>
          <pc:docMk/>
          <pc:sldMk cId="1250555195" sldId="330"/>
        </pc:sldMkLst>
      </pc:sldChg>
      <pc:sldChg chg="del">
        <pc:chgData name="Jeannette Rijks" userId="t0gqjrbtgh9er47s-1ebihtd72m7chr-m6ahpxxzfcy" providerId="LiveId" clId="{636645F1-2903-4592-A874-B63054B6BA0F}" dt="2024-09-12T15:33:43.749" v="3" actId="47"/>
        <pc:sldMkLst>
          <pc:docMk/>
          <pc:sldMk cId="2594225132" sldId="333"/>
        </pc:sldMkLst>
      </pc:sldChg>
      <pc:sldChg chg="del">
        <pc:chgData name="Jeannette Rijks" userId="t0gqjrbtgh9er47s-1ebihtd72m7chr-m6ahpxxzfcy" providerId="LiveId" clId="{636645F1-2903-4592-A874-B63054B6BA0F}" dt="2024-09-12T15:46:53.227" v="31" actId="47"/>
        <pc:sldMkLst>
          <pc:docMk/>
          <pc:sldMk cId="1512223493" sldId="334"/>
        </pc:sldMkLst>
      </pc:sldChg>
      <pc:sldChg chg="del">
        <pc:chgData name="Jeannette Rijks" userId="t0gqjrbtgh9er47s-1ebihtd72m7chr-m6ahpxxzfcy" providerId="LiveId" clId="{636645F1-2903-4592-A874-B63054B6BA0F}" dt="2024-09-12T15:46:51.455" v="30" actId="47"/>
        <pc:sldMkLst>
          <pc:docMk/>
          <pc:sldMk cId="205107857" sldId="335"/>
        </pc:sldMkLst>
      </pc:sldChg>
      <pc:sldChg chg="del">
        <pc:chgData name="Jeannette Rijks" userId="t0gqjrbtgh9er47s-1ebihtd72m7chr-m6ahpxxzfcy" providerId="LiveId" clId="{636645F1-2903-4592-A874-B63054B6BA0F}" dt="2024-09-12T15:47:03.823" v="35" actId="47"/>
        <pc:sldMkLst>
          <pc:docMk/>
          <pc:sldMk cId="572574214" sldId="336"/>
        </pc:sldMkLst>
      </pc:sldChg>
      <pc:sldChg chg="del ord">
        <pc:chgData name="Jeannette Rijks" userId="t0gqjrbtgh9er47s-1ebihtd72m7chr-m6ahpxxzfcy" providerId="LiveId" clId="{636645F1-2903-4592-A874-B63054B6BA0F}" dt="2024-09-12T15:49:54.262" v="49" actId="47"/>
        <pc:sldMkLst>
          <pc:docMk/>
          <pc:sldMk cId="421227767" sldId="337"/>
        </pc:sldMkLst>
      </pc:sldChg>
      <pc:sldChg chg="del">
        <pc:chgData name="Jeannette Rijks" userId="t0gqjrbtgh9er47s-1ebihtd72m7chr-m6ahpxxzfcy" providerId="LiveId" clId="{636645F1-2903-4592-A874-B63054B6BA0F}" dt="2024-09-12T15:47:07.099" v="36" actId="47"/>
        <pc:sldMkLst>
          <pc:docMk/>
          <pc:sldMk cId="942332786" sldId="338"/>
        </pc:sldMkLst>
      </pc:sldChg>
      <pc:sldChg chg="del">
        <pc:chgData name="Jeannette Rijks" userId="t0gqjrbtgh9er47s-1ebihtd72m7chr-m6ahpxxzfcy" providerId="LiveId" clId="{636645F1-2903-4592-A874-B63054B6BA0F}" dt="2024-09-12T15:47:17.763" v="38" actId="47"/>
        <pc:sldMkLst>
          <pc:docMk/>
          <pc:sldMk cId="4251818020" sldId="340"/>
        </pc:sldMkLst>
      </pc:sldChg>
      <pc:sldChg chg="del">
        <pc:chgData name="Jeannette Rijks" userId="t0gqjrbtgh9er47s-1ebihtd72m7chr-m6ahpxxzfcy" providerId="LiveId" clId="{636645F1-2903-4592-A874-B63054B6BA0F}" dt="2024-09-12T15:46:48.147" v="29" actId="47"/>
        <pc:sldMkLst>
          <pc:docMk/>
          <pc:sldMk cId="528590980" sldId="343"/>
        </pc:sldMkLst>
      </pc:sldChg>
      <pc:sldChg chg="del">
        <pc:chgData name="Jeannette Rijks" userId="t0gqjrbtgh9er47s-1ebihtd72m7chr-m6ahpxxzfcy" providerId="LiveId" clId="{636645F1-2903-4592-A874-B63054B6BA0F}" dt="2024-09-12T15:46:58.497" v="33" actId="47"/>
        <pc:sldMkLst>
          <pc:docMk/>
          <pc:sldMk cId="3582056615" sldId="344"/>
        </pc:sldMkLst>
      </pc:sldChg>
      <pc:sldChg chg="del">
        <pc:chgData name="Jeannette Rijks" userId="t0gqjrbtgh9er47s-1ebihtd72m7chr-m6ahpxxzfcy" providerId="LiveId" clId="{636645F1-2903-4592-A874-B63054B6BA0F}" dt="2024-09-12T15:46:56.227" v="32" actId="47"/>
        <pc:sldMkLst>
          <pc:docMk/>
          <pc:sldMk cId="734156576" sldId="345"/>
        </pc:sldMkLst>
      </pc:sldChg>
      <pc:sldChg chg="addSp modSp new mod">
        <pc:chgData name="Jeannette Rijks" userId="t0gqjrbtgh9er47s-1ebihtd72m7chr-m6ahpxxzfcy" providerId="LiveId" clId="{636645F1-2903-4592-A874-B63054B6BA0F}" dt="2024-09-12T15:41:51.450" v="8" actId="962"/>
        <pc:sldMkLst>
          <pc:docMk/>
          <pc:sldMk cId="1806528294" sldId="346"/>
        </pc:sldMkLst>
        <pc:picChg chg="add mod">
          <ac:chgData name="Jeannette Rijks" userId="t0gqjrbtgh9er47s-1ebihtd72m7chr-m6ahpxxzfcy" providerId="LiveId" clId="{636645F1-2903-4592-A874-B63054B6BA0F}" dt="2024-09-12T15:41:51.450" v="8" actId="962"/>
          <ac:picMkLst>
            <pc:docMk/>
            <pc:sldMk cId="1806528294" sldId="346"/>
            <ac:picMk id="3" creationId="{8189A0C4-5002-5D97-E0C2-B9DD0A04174A}"/>
          </ac:picMkLst>
        </pc:picChg>
      </pc:sldChg>
      <pc:sldChg chg="addSp modSp new mod">
        <pc:chgData name="Jeannette Rijks" userId="t0gqjrbtgh9er47s-1ebihtd72m7chr-m6ahpxxzfcy" providerId="LiveId" clId="{636645F1-2903-4592-A874-B63054B6BA0F}" dt="2024-09-12T15:44:26.915" v="19" actId="1076"/>
        <pc:sldMkLst>
          <pc:docMk/>
          <pc:sldMk cId="1136272828" sldId="347"/>
        </pc:sldMkLst>
        <pc:picChg chg="add mod">
          <ac:chgData name="Jeannette Rijks" userId="t0gqjrbtgh9er47s-1ebihtd72m7chr-m6ahpxxzfcy" providerId="LiveId" clId="{636645F1-2903-4592-A874-B63054B6BA0F}" dt="2024-09-12T15:43:55.841" v="12" actId="962"/>
          <ac:picMkLst>
            <pc:docMk/>
            <pc:sldMk cId="1136272828" sldId="347"/>
            <ac:picMk id="3" creationId="{611E4817-4577-31A5-5C0D-838352964DD9}"/>
          </ac:picMkLst>
        </pc:picChg>
        <pc:picChg chg="add mod">
          <ac:chgData name="Jeannette Rijks" userId="t0gqjrbtgh9er47s-1ebihtd72m7chr-m6ahpxxzfcy" providerId="LiveId" clId="{636645F1-2903-4592-A874-B63054B6BA0F}" dt="2024-09-12T15:44:26.915" v="19" actId="1076"/>
          <ac:picMkLst>
            <pc:docMk/>
            <pc:sldMk cId="1136272828" sldId="347"/>
            <ac:picMk id="4" creationId="{E2CEED1B-86CF-4787-B64A-9F7971667D5F}"/>
          </ac:picMkLst>
        </pc:picChg>
      </pc:sldChg>
      <pc:sldChg chg="addSp modSp new mod">
        <pc:chgData name="Jeannette Rijks" userId="t0gqjrbtgh9er47s-1ebihtd72m7chr-m6ahpxxzfcy" providerId="LiveId" clId="{636645F1-2903-4592-A874-B63054B6BA0F}" dt="2024-09-12T15:45:36.861" v="23" actId="962"/>
        <pc:sldMkLst>
          <pc:docMk/>
          <pc:sldMk cId="689725687" sldId="348"/>
        </pc:sldMkLst>
        <pc:picChg chg="add mod">
          <ac:chgData name="Jeannette Rijks" userId="t0gqjrbtgh9er47s-1ebihtd72m7chr-m6ahpxxzfcy" providerId="LiveId" clId="{636645F1-2903-4592-A874-B63054B6BA0F}" dt="2024-09-12T15:45:36.861" v="23" actId="962"/>
          <ac:picMkLst>
            <pc:docMk/>
            <pc:sldMk cId="689725687" sldId="348"/>
            <ac:picMk id="3" creationId="{F4E8B8F5-9AA1-82A6-CAF5-6114287EEF1A}"/>
          </ac:picMkLst>
        </pc:picChg>
      </pc:sldChg>
      <pc:sldChg chg="addSp modSp new mod">
        <pc:chgData name="Jeannette Rijks" userId="t0gqjrbtgh9er47s-1ebihtd72m7chr-m6ahpxxzfcy" providerId="LiveId" clId="{636645F1-2903-4592-A874-B63054B6BA0F}" dt="2024-09-12T15:46:32.971" v="28"/>
        <pc:sldMkLst>
          <pc:docMk/>
          <pc:sldMk cId="707380980" sldId="349"/>
        </pc:sldMkLst>
        <pc:picChg chg="add mod">
          <ac:chgData name="Jeannette Rijks" userId="t0gqjrbtgh9er47s-1ebihtd72m7chr-m6ahpxxzfcy" providerId="LiveId" clId="{636645F1-2903-4592-A874-B63054B6BA0F}" dt="2024-09-12T15:46:30.568" v="27" actId="962"/>
          <ac:picMkLst>
            <pc:docMk/>
            <pc:sldMk cId="707380980" sldId="349"/>
            <ac:picMk id="3" creationId="{C8E82748-B322-8E23-B81F-439D21BBFBAE}"/>
          </ac:picMkLst>
        </pc:picChg>
        <pc:picChg chg="add mod">
          <ac:chgData name="Jeannette Rijks" userId="t0gqjrbtgh9er47s-1ebihtd72m7chr-m6ahpxxzfcy" providerId="LiveId" clId="{636645F1-2903-4592-A874-B63054B6BA0F}" dt="2024-09-12T15:46:32.971" v="28"/>
          <ac:picMkLst>
            <pc:docMk/>
            <pc:sldMk cId="707380980" sldId="349"/>
            <ac:picMk id="4" creationId="{E8D48180-626E-983B-0E39-F285BC36A898}"/>
          </ac:picMkLst>
        </pc:picChg>
      </pc:sldChg>
      <pc:sldChg chg="addSp modSp new mod ord">
        <pc:chgData name="Jeannette Rijks" userId="t0gqjrbtgh9er47s-1ebihtd72m7chr-m6ahpxxzfcy" providerId="LiveId" clId="{636645F1-2903-4592-A874-B63054B6BA0F}" dt="2024-09-12T15:57:57.406" v="64" actId="27614"/>
        <pc:sldMkLst>
          <pc:docMk/>
          <pc:sldMk cId="1923597335" sldId="350"/>
        </pc:sldMkLst>
        <pc:picChg chg="add mod">
          <ac:chgData name="Jeannette Rijks" userId="t0gqjrbtgh9er47s-1ebihtd72m7chr-m6ahpxxzfcy" providerId="LiveId" clId="{636645F1-2903-4592-A874-B63054B6BA0F}" dt="2024-09-12T15:57:57.406" v="64" actId="27614"/>
          <ac:picMkLst>
            <pc:docMk/>
            <pc:sldMk cId="1923597335" sldId="350"/>
            <ac:picMk id="3" creationId="{2506FDB4-7408-826C-531D-894933400552}"/>
          </ac:picMkLst>
        </pc:picChg>
      </pc:sldChg>
      <pc:sldChg chg="addSp modSp new mod ord">
        <pc:chgData name="Jeannette Rijks" userId="t0gqjrbtgh9er47s-1ebihtd72m7chr-m6ahpxxzfcy" providerId="LiveId" clId="{636645F1-2903-4592-A874-B63054B6BA0F}" dt="2024-09-12T15:59:11.844" v="68"/>
        <pc:sldMkLst>
          <pc:docMk/>
          <pc:sldMk cId="2749378289" sldId="351"/>
        </pc:sldMkLst>
        <pc:picChg chg="add mod">
          <ac:chgData name="Jeannette Rijks" userId="t0gqjrbtgh9er47s-1ebihtd72m7chr-m6ahpxxzfcy" providerId="LiveId" clId="{636645F1-2903-4592-A874-B63054B6BA0F}" dt="2024-09-12T15:49:20.213" v="45" actId="962"/>
          <ac:picMkLst>
            <pc:docMk/>
            <pc:sldMk cId="2749378289" sldId="351"/>
            <ac:picMk id="3" creationId="{CC20B2A5-BB6C-1E90-E970-9A316C36CE0A}"/>
          </ac:picMkLst>
        </pc:picChg>
      </pc:sldChg>
      <pc:sldChg chg="addSp modSp new mod">
        <pc:chgData name="Jeannette Rijks" userId="t0gqjrbtgh9er47s-1ebihtd72m7chr-m6ahpxxzfcy" providerId="LiveId" clId="{636645F1-2903-4592-A874-B63054B6BA0F}" dt="2024-09-12T15:49:58.131" v="53"/>
        <pc:sldMkLst>
          <pc:docMk/>
          <pc:sldMk cId="2916436303" sldId="352"/>
        </pc:sldMkLst>
        <pc:picChg chg="add mod">
          <ac:chgData name="Jeannette Rijks" userId="t0gqjrbtgh9er47s-1ebihtd72m7chr-m6ahpxxzfcy" providerId="LiveId" clId="{636645F1-2903-4592-A874-B63054B6BA0F}" dt="2024-09-12T15:49:57.227" v="52" actId="962"/>
          <ac:picMkLst>
            <pc:docMk/>
            <pc:sldMk cId="2916436303" sldId="352"/>
            <ac:picMk id="3" creationId="{8AE13220-582C-70DC-8399-EA74A936BB5C}"/>
          </ac:picMkLst>
        </pc:picChg>
        <pc:picChg chg="add mod">
          <ac:chgData name="Jeannette Rijks" userId="t0gqjrbtgh9er47s-1ebihtd72m7chr-m6ahpxxzfcy" providerId="LiveId" clId="{636645F1-2903-4592-A874-B63054B6BA0F}" dt="2024-09-12T15:49:58.131" v="53"/>
          <ac:picMkLst>
            <pc:docMk/>
            <pc:sldMk cId="2916436303" sldId="352"/>
            <ac:picMk id="4" creationId="{2385D15B-5ECE-B3E4-9706-4DC7217CE87C}"/>
          </ac:picMkLst>
        </pc:picChg>
      </pc:sldChg>
      <pc:sldChg chg="addSp modSp new mod ord">
        <pc:chgData name="Jeannette Rijks" userId="t0gqjrbtgh9er47s-1ebihtd72m7chr-m6ahpxxzfcy" providerId="LiveId" clId="{636645F1-2903-4592-A874-B63054B6BA0F}" dt="2024-09-12T15:57:42.182" v="60"/>
        <pc:sldMkLst>
          <pc:docMk/>
          <pc:sldMk cId="2133132625" sldId="353"/>
        </pc:sldMkLst>
        <pc:picChg chg="add mod">
          <ac:chgData name="Jeannette Rijks" userId="t0gqjrbtgh9er47s-1ebihtd72m7chr-m6ahpxxzfcy" providerId="LiveId" clId="{636645F1-2903-4592-A874-B63054B6BA0F}" dt="2024-09-12T15:57:32.523" v="57" actId="962"/>
          <ac:picMkLst>
            <pc:docMk/>
            <pc:sldMk cId="2133132625" sldId="353"/>
            <ac:picMk id="3" creationId="{CB1D491C-E5A4-48C3-5004-B73300005B71}"/>
          </ac:picMkLst>
        </pc:picChg>
        <pc:picChg chg="add mod">
          <ac:chgData name="Jeannette Rijks" userId="t0gqjrbtgh9er47s-1ebihtd72m7chr-m6ahpxxzfcy" providerId="LiveId" clId="{636645F1-2903-4592-A874-B63054B6BA0F}" dt="2024-09-12T15:57:33.895" v="58"/>
          <ac:picMkLst>
            <pc:docMk/>
            <pc:sldMk cId="2133132625" sldId="353"/>
            <ac:picMk id="4" creationId="{F229E289-0693-0DB2-A1E3-938BBCC978B0}"/>
          </ac:picMkLst>
        </pc:picChg>
      </pc:sldChg>
      <pc:sldChg chg="new del">
        <pc:chgData name="Jeannette Rijks" userId="t0gqjrbtgh9er47s-1ebihtd72m7chr-m6ahpxxzfcy" providerId="LiveId" clId="{636645F1-2903-4592-A874-B63054B6BA0F}" dt="2024-09-12T15:58:29.599" v="66" actId="47"/>
        <pc:sldMkLst>
          <pc:docMk/>
          <pc:sldMk cId="1623921086" sldId="354"/>
        </pc:sldMkLst>
      </pc:sldChg>
      <pc:sldChg chg="addSp delSp modSp new mod">
        <pc:chgData name="Jeannette Rijks" userId="t0gqjrbtgh9er47s-1ebihtd72m7chr-m6ahpxxzfcy" providerId="LiveId" clId="{636645F1-2903-4592-A874-B63054B6BA0F}" dt="2024-09-12T16:12:01.539" v="75"/>
        <pc:sldMkLst>
          <pc:docMk/>
          <pc:sldMk cId="2491801458" sldId="354"/>
        </pc:sldMkLst>
        <pc:spChg chg="add del">
          <ac:chgData name="Jeannette Rijks" userId="t0gqjrbtgh9er47s-1ebihtd72m7chr-m6ahpxxzfcy" providerId="LiveId" clId="{636645F1-2903-4592-A874-B63054B6BA0F}" dt="2024-09-12T16:11:53.400" v="74" actId="22"/>
          <ac:spMkLst>
            <pc:docMk/>
            <pc:sldMk cId="2491801458" sldId="354"/>
            <ac:spMk id="5" creationId="{061160C1-D467-E7DC-CC70-59564F17E912}"/>
          </ac:spMkLst>
        </pc:spChg>
        <pc:picChg chg="add mod">
          <ac:chgData name="Jeannette Rijks" userId="t0gqjrbtgh9er47s-1ebihtd72m7chr-m6ahpxxzfcy" providerId="LiveId" clId="{636645F1-2903-4592-A874-B63054B6BA0F}" dt="2024-09-12T16:11:48.746" v="72" actId="962"/>
          <ac:picMkLst>
            <pc:docMk/>
            <pc:sldMk cId="2491801458" sldId="354"/>
            <ac:picMk id="3" creationId="{D3E7FC5F-633D-ECAB-7775-5859A50705B7}"/>
          </ac:picMkLst>
        </pc:picChg>
        <pc:picChg chg="add mod">
          <ac:chgData name="Jeannette Rijks" userId="t0gqjrbtgh9er47s-1ebihtd72m7chr-m6ahpxxzfcy" providerId="LiveId" clId="{636645F1-2903-4592-A874-B63054B6BA0F}" dt="2024-09-12T16:12:01.539" v="75"/>
          <ac:picMkLst>
            <pc:docMk/>
            <pc:sldMk cId="2491801458" sldId="354"/>
            <ac:picMk id="6" creationId="{D23408A6-F197-CEAC-D14F-8396705342AE}"/>
          </ac:picMkLst>
        </pc:picChg>
      </pc:sldChg>
      <pc:sldChg chg="addSp modSp new mod">
        <pc:chgData name="Jeannette Rijks" userId="t0gqjrbtgh9er47s-1ebihtd72m7chr-m6ahpxxzfcy" providerId="LiveId" clId="{636645F1-2903-4592-A874-B63054B6BA0F}" dt="2024-09-12T16:16:48.633" v="88"/>
        <pc:sldMkLst>
          <pc:docMk/>
          <pc:sldMk cId="1697583700" sldId="355"/>
        </pc:sldMkLst>
        <pc:picChg chg="add mod">
          <ac:chgData name="Jeannette Rijks" userId="t0gqjrbtgh9er47s-1ebihtd72m7chr-m6ahpxxzfcy" providerId="LiveId" clId="{636645F1-2903-4592-A874-B63054B6BA0F}" dt="2024-09-12T16:12:11.245" v="79" actId="962"/>
          <ac:picMkLst>
            <pc:docMk/>
            <pc:sldMk cId="1697583700" sldId="355"/>
            <ac:picMk id="3" creationId="{BEBD9F57-2B9B-6943-5FAB-8441609CD6C0}"/>
          </ac:picMkLst>
        </pc:picChg>
        <pc:picChg chg="add mod">
          <ac:chgData name="Jeannette Rijks" userId="t0gqjrbtgh9er47s-1ebihtd72m7chr-m6ahpxxzfcy" providerId="LiveId" clId="{636645F1-2903-4592-A874-B63054B6BA0F}" dt="2024-09-12T16:16:48.633" v="88"/>
          <ac:picMkLst>
            <pc:docMk/>
            <pc:sldMk cId="1697583700" sldId="355"/>
            <ac:picMk id="4" creationId="{68B79FD9-C8FC-F9A4-F9D3-63C0B27F3C09}"/>
          </ac:picMkLst>
        </pc:picChg>
      </pc:sldChg>
      <pc:sldChg chg="addSp delSp modSp new mod">
        <pc:chgData name="Jeannette Rijks" userId="t0gqjrbtgh9er47s-1ebihtd72m7chr-m6ahpxxzfcy" providerId="LiveId" clId="{636645F1-2903-4592-A874-B63054B6BA0F}" dt="2024-09-12T16:16:51.553" v="89"/>
        <pc:sldMkLst>
          <pc:docMk/>
          <pc:sldMk cId="1688019337" sldId="356"/>
        </pc:sldMkLst>
        <pc:spChg chg="add del">
          <ac:chgData name="Jeannette Rijks" userId="t0gqjrbtgh9er47s-1ebihtd72m7chr-m6ahpxxzfcy" providerId="LiveId" clId="{636645F1-2903-4592-A874-B63054B6BA0F}" dt="2024-09-12T16:16:42.764" v="87" actId="22"/>
          <ac:spMkLst>
            <pc:docMk/>
            <pc:sldMk cId="1688019337" sldId="356"/>
            <ac:spMk id="5" creationId="{779BDDFC-5AAD-66A4-E888-52DE8AEB6A70}"/>
          </ac:spMkLst>
        </pc:spChg>
        <pc:spChg chg="add del">
          <ac:chgData name="Jeannette Rijks" userId="t0gqjrbtgh9er47s-1ebihtd72m7chr-m6ahpxxzfcy" providerId="LiveId" clId="{636645F1-2903-4592-A874-B63054B6BA0F}" dt="2024-09-12T16:16:42.273" v="86" actId="22"/>
          <ac:spMkLst>
            <pc:docMk/>
            <pc:sldMk cId="1688019337" sldId="356"/>
            <ac:spMk id="7" creationId="{043F46D4-0897-B898-EBCE-EE072D435E1E}"/>
          </ac:spMkLst>
        </pc:spChg>
        <pc:picChg chg="add mod">
          <ac:chgData name="Jeannette Rijks" userId="t0gqjrbtgh9er47s-1ebihtd72m7chr-m6ahpxxzfcy" providerId="LiveId" clId="{636645F1-2903-4592-A874-B63054B6BA0F}" dt="2024-09-12T16:16:37.809" v="83" actId="962"/>
          <ac:picMkLst>
            <pc:docMk/>
            <pc:sldMk cId="1688019337" sldId="356"/>
            <ac:picMk id="3" creationId="{DB2D58A4-7BA6-450A-187A-BCD0A636B2B5}"/>
          </ac:picMkLst>
        </pc:picChg>
        <pc:picChg chg="add mod">
          <ac:chgData name="Jeannette Rijks" userId="t0gqjrbtgh9er47s-1ebihtd72m7chr-m6ahpxxzfcy" providerId="LiveId" clId="{636645F1-2903-4592-A874-B63054B6BA0F}" dt="2024-09-12T16:16:51.553" v="89"/>
          <ac:picMkLst>
            <pc:docMk/>
            <pc:sldMk cId="1688019337" sldId="356"/>
            <ac:picMk id="8" creationId="{B40F528E-F56E-AA56-22D1-566FFCD08D37}"/>
          </ac:picMkLst>
        </pc:picChg>
      </pc:sldChg>
      <pc:sldChg chg="addSp modSp new mod ord">
        <pc:chgData name="Jeannette Rijks" userId="t0gqjrbtgh9er47s-1ebihtd72m7chr-m6ahpxxzfcy" providerId="LiveId" clId="{636645F1-2903-4592-A874-B63054B6BA0F}" dt="2024-09-12T16:18:46.627" v="95"/>
        <pc:sldMkLst>
          <pc:docMk/>
          <pc:sldMk cId="2611472857" sldId="357"/>
        </pc:sldMkLst>
        <pc:picChg chg="add mod">
          <ac:chgData name="Jeannette Rijks" userId="t0gqjrbtgh9er47s-1ebihtd72m7chr-m6ahpxxzfcy" providerId="LiveId" clId="{636645F1-2903-4592-A874-B63054B6BA0F}" dt="2024-09-12T16:18:42.226" v="93" actId="962"/>
          <ac:picMkLst>
            <pc:docMk/>
            <pc:sldMk cId="2611472857" sldId="357"/>
            <ac:picMk id="3" creationId="{7CAEE44B-8AA5-BEE8-840E-6E15C514DA8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DAD129C-E891-4CC2-9D89-1CA85D638A6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ctr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40D3BF5-9C18-4D45-AB5E-22EF12D953C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ctr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53B205-9496-473A-889D-CFD1EDC3516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b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62B3B2-043F-431A-BDA9-85ED3EDF5F0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5999" rIns="0" bIns="35999" anchor="b" anchorCtr="1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37E055-3AC4-4373-85C3-9040D80BAAC7}" type="slidenum">
              <a:t>‹nr.›</a:t>
            </a:fld>
            <a:endParaRPr lang="nl-N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59956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6811F7-6A21-4C0A-A383-91046AA0C0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605D4FF-3CAB-41D9-80C5-A3C6120E5283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nl-NL"/>
          </a:p>
        </p:txBody>
      </p:sp>
      <p:sp>
        <p:nvSpPr>
          <p:cNvPr id="4" name="Tijdelijke aanduiding voor koptekst 3">
            <a:extLst>
              <a:ext uri="{FF2B5EF4-FFF2-40B4-BE49-F238E27FC236}">
                <a16:creationId xmlns:a16="http://schemas.microsoft.com/office/drawing/2014/main" id="{9B7AEF95-70C3-4376-BE22-55332F058EB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A474A43-63F9-49AD-B3FB-B3A859F6D67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CF1EA5-9AD8-40FC-93F2-AF9E25B498C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1762C2-E085-4882-9881-AEE38084CE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04724EF-7A55-464E-9E15-82B98C66A6C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81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nl-NL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04724EF-7A55-464E-9E15-82B98C66A6C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31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45A60-F5C8-4B09-B16B-623542DEFA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DC8E5C-8FC7-46D9-AC51-4ACA613BF18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2151CE-F366-498B-887D-16F7391027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AB2DFC-3317-4EC6-9983-B40C0C9ACD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22C1B3-76D8-47D0-A849-1313EC7AE9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5ADA47-82AD-4686-86A4-4E9946FA0F3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18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A2141-52F3-47F1-9CD4-817E96B028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7DF8E3-5341-4A92-BB89-711C2130A2D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EC2B52-6167-4C00-BDA8-2EF5A99581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018557-C31B-4539-B225-8C639DEFDE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C9EE99-C861-4101-91FE-AFAE89CDB0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215E04-D528-4211-AC5A-A50DD18714F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9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F1FC719-0706-4C6D-AA37-39DB555BB07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1F5CA7-A953-42F0-AA3D-80958944649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CD60B4-6ECE-49EF-9C2F-89AA5CC8CB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8FDEEF-FC35-449B-AB7B-B5EC078FD1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40BC23-4BF6-44CE-B9AB-1ED34A612E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479A44-29F7-4166-851D-421A00460791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31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800BE-8884-4067-B261-B214605DBF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C1C4F-6C8C-4294-AC9C-689C3DE3717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B38BDD-76D6-49B7-A783-BDE8BB370F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12BA06-83A5-4863-A358-4D5EC98F04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F6095C-2D11-4E36-9F6D-6F1676DCB1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0A4E1C-EA6C-471C-99D5-922C646916B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82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DADC6-400C-404B-A93E-DF1BA63698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3C8695-C036-41CE-B8B0-395EB423D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B02E00-DBE3-41C1-97E7-7FF421742A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25BF2F-A8EE-40BF-8C2D-3907EF4FB1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5121A0-A896-4D4A-8409-66C86147514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07236-AFF0-4D43-AB88-A7ECC171613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19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FC6AE-2B55-4206-B6F5-29D5EB01F3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E9D57F-7A98-4E0D-8805-0DCEC949503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013AC1B-A230-4410-B1F8-4166293E0AD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78A48D8-D3FE-4A1A-8509-54472DF716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208C39-7655-4AB6-B65D-364207FC41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016137-A811-4B8D-A0A6-0095BD2DEF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55AE01-9DBD-41C6-90D9-8D70E319642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01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2AECF-CE1E-419F-BE78-DB9D7CF78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C03409-3DB9-4F10-A866-26F21D35FD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8566F7-95AB-4518-9B3C-51165C73AE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95A6514-6A17-4E2A-B822-81C6BF1CD97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9ABFAE-9B3D-4F9A-8908-3E5E0F9B975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77D946-E8A7-4DFF-81CE-74131B4F6C5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0CA9D5-9A6D-40C5-943E-A7914CE8BF7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9F57B1-7ECA-4840-81D2-3F98AB92D5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09BC5D-D279-43A5-A8F5-C700CD250A3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97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48F01-2618-40A9-A858-FD56848F0D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10D588-86B6-4136-B70E-A6D6B68891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9AD2EA-3CC8-4F96-B3FC-B6537C6AB1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68D543-2D77-4457-B533-FA6EFBBD3A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93CB6C-21A9-4436-B858-772AE73A398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53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52A9224-4EA2-41E9-9262-280D916897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82E890-2295-4E0A-B748-728830F4D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8A4435-0318-4D57-81CC-B9EFF08F324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356451-3767-42CB-B3A3-995187B905F8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61362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F3FA0-57F5-4B5D-BB02-AB23E4058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E7C8A3-5CB9-43F7-BF2D-8DF6EAAB5F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821248-3182-4483-BCA9-753832D7A03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3C84E1-57A8-45FD-A5F3-CB786C4D45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15201D-E690-46BC-BA7D-EF0BCBB5B9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A3EABA-C255-4D54-B26C-E6394018B0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26D955-5F7F-4B37-AEA9-84B0808F4B5C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265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9DE67-4A92-4A12-848B-AE584A87E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55E6A8-0B3B-49E3-A4E1-CE9895DB7A6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460A1B9-0325-4B36-9B59-A84C7BB10A5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62DCD6-F00D-492B-867D-33F14354A7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E0EA1D-9BA3-41C7-B82B-730F1E2DF8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94328E-B13C-454B-8490-208A63A24A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AD3F02-2C1F-415D-ADD9-4CB65AE75F1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13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10420D1-7DC2-485C-9A61-208F18723F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766AF4-ECD5-4616-9E03-E79AF25CC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D68DF2-C27A-4EC4-96EC-5D5AF940321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598FEF-2ADF-4428-B010-CA7082F97C3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587A9E-DE27-4C85-BC58-12FC72A1A6F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04C1E2C6-8221-4D41-A349-0172467F14DE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nl-NL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annetterijks.nl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s://eenzaamheid.info/" TargetMode="External"/><Relationship Id="rId4" Type="http://schemas.openxmlformats.org/officeDocument/2006/relationships/hyperlink" Target="https://faktor5.nl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31718454-A293-4818-BC2C-ED7E1A594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745" r="-2" b="-2"/>
          <a:stretch/>
        </p:blipFill>
        <p:spPr>
          <a:xfrm>
            <a:off x="266184" y="266116"/>
            <a:ext cx="9548258" cy="5138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vinger, huid&#10;&#10;Automatisch gegenereerde beschrijving">
            <a:extLst>
              <a:ext uri="{FF2B5EF4-FFF2-40B4-BE49-F238E27FC236}">
                <a16:creationId xmlns:a16="http://schemas.microsoft.com/office/drawing/2014/main" id="{0E4CDAE0-19E8-F082-0864-D9B6FD068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54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baby, Menselijk gezicht, peuter&#10;&#10;Automatisch gegenereerde beschrijving">
            <a:extLst>
              <a:ext uri="{FF2B5EF4-FFF2-40B4-BE49-F238E27FC236}">
                <a16:creationId xmlns:a16="http://schemas.microsoft.com/office/drawing/2014/main" id="{8189A0C4-5002-5D97-E0C2-B9DD0A041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2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rsenen, tekst, voedsel&#10;&#10;Automatisch gegenereerde beschrijving">
            <a:extLst>
              <a:ext uri="{FF2B5EF4-FFF2-40B4-BE49-F238E27FC236}">
                <a16:creationId xmlns:a16="http://schemas.microsoft.com/office/drawing/2014/main" id="{611E4817-4577-31A5-5C0D-83835296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E2CEED1B-86CF-4787-B64A-9F7971667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744850"/>
            <a:ext cx="1045198" cy="80765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36272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rsenen&#10;&#10;Automatisch gegenereerde beschrijving">
            <a:extLst>
              <a:ext uri="{FF2B5EF4-FFF2-40B4-BE49-F238E27FC236}">
                <a16:creationId xmlns:a16="http://schemas.microsoft.com/office/drawing/2014/main" id="{C8E82748-B322-8E23-B81F-439D21BBF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E8D48180-626E-983B-0E39-F285BC36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0738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Hersenen, grafische vormgeving, illustratie&#10;&#10;Automatisch gegenereerde beschrijving">
            <a:extLst>
              <a:ext uri="{FF2B5EF4-FFF2-40B4-BE49-F238E27FC236}">
                <a16:creationId xmlns:a16="http://schemas.microsoft.com/office/drawing/2014/main" id="{F4E8B8F5-9AA1-82A6-CAF5-6114287E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25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ubliek, tekst, vrouw&#10;&#10;Automatisch gegenereerde beschrijving">
            <a:extLst>
              <a:ext uri="{FF2B5EF4-FFF2-40B4-BE49-F238E27FC236}">
                <a16:creationId xmlns:a16="http://schemas.microsoft.com/office/drawing/2014/main" id="{2506FDB4-7408-826C-531D-894933400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97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&#10;&#10;Automatisch gegenereerde beschrijving">
            <a:extLst>
              <a:ext uri="{FF2B5EF4-FFF2-40B4-BE49-F238E27FC236}">
                <a16:creationId xmlns:a16="http://schemas.microsoft.com/office/drawing/2014/main" id="{CC20B2A5-BB6C-1E90-E970-9A316C36C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7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6C4A93D9-1B2E-040A-252B-714805A0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87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 descr="Afbeelding met tekst, schermopname, software, Lettertype&#10;&#10;Automatisch gegenereerde beschrijving">
            <a:extLst>
              <a:ext uri="{FF2B5EF4-FFF2-40B4-BE49-F238E27FC236}">
                <a16:creationId xmlns:a16="http://schemas.microsoft.com/office/drawing/2014/main" id="{4E954CE9-323D-04BC-4F19-B819B00CB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26" y="0"/>
            <a:ext cx="7623973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3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rsenen&#10;&#10;Automatisch gegenereerde beschrijving">
            <a:extLst>
              <a:ext uri="{FF2B5EF4-FFF2-40B4-BE49-F238E27FC236}">
                <a16:creationId xmlns:a16="http://schemas.microsoft.com/office/drawing/2014/main" id="{8AE13220-582C-70DC-8399-EA74A936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2385D15B-5ECE-B3E4-9706-4DC7217CE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1643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hemel, buitenshuis&#10;&#10;Automatisch gegenereerde beschrijving">
            <a:extLst>
              <a:ext uri="{FF2B5EF4-FFF2-40B4-BE49-F238E27FC236}">
                <a16:creationId xmlns:a16="http://schemas.microsoft.com/office/drawing/2014/main" id="{CB1D491C-E5A4-48C3-5004-B73300005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F229E289-0693-0DB2-A1E3-938BBCC97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3313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persoon, bril, man, dragen&#10;&#10;Automatisch gegenereerde beschrijving">
            <a:extLst>
              <a:ext uri="{FF2B5EF4-FFF2-40B4-BE49-F238E27FC236}">
                <a16:creationId xmlns:a16="http://schemas.microsoft.com/office/drawing/2014/main" id="{F72BD49A-59A8-4899-B167-7B5498C69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891" y="0"/>
            <a:ext cx="4523783" cy="56705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kstvak 3">
            <a:extLst>
              <a:ext uri="{FF2B5EF4-FFF2-40B4-BE49-F238E27FC236}">
                <a16:creationId xmlns:a16="http://schemas.microsoft.com/office/drawing/2014/main" id="{058BF048-337D-4EE6-878E-CA1EF4D9EAC9}"/>
              </a:ext>
            </a:extLst>
          </p:cNvPr>
          <p:cNvSpPr txBox="1"/>
          <p:nvPr/>
        </p:nvSpPr>
        <p:spPr>
          <a:xfrm>
            <a:off x="5827361" y="1408468"/>
            <a:ext cx="3287139" cy="2862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3"/>
              </a:rPr>
              <a:t>Jeannette Rijks</a:t>
            </a: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4"/>
              </a:rPr>
              <a:t>Faktor5</a:t>
            </a: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-Opleidingen/Kenniscentrum Eenzaamheid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dirty="0">
              <a:solidFill>
                <a:srgbClr val="000000"/>
              </a:solidFill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hlinkClick r:id="rId5"/>
              </a:rPr>
              <a:t>Eenzaamheid Informatie Centrum</a:t>
            </a: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dirty="0">
                <a:solidFill>
                  <a:srgbClr val="000000"/>
                </a:solidFill>
                <a:latin typeface="Calibri"/>
              </a:rPr>
              <a:t>Informatie over eenzaamheid voor iedereen</a:t>
            </a:r>
            <a:endParaRPr lang="nl-N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84BF0359-DCB1-475F-ABA5-70C3BB9CC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3E7FC5F-633D-ECAB-7775-5859A5070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6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D23408A6-F197-CEAC-D14F-83967053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91801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ubels, kleding, stoel, persoon&#10;&#10;Automatisch gegenereerde beschrijving">
            <a:extLst>
              <a:ext uri="{FF2B5EF4-FFF2-40B4-BE49-F238E27FC236}">
                <a16:creationId xmlns:a16="http://schemas.microsoft.com/office/drawing/2014/main" id="{BEBD9F57-2B9B-6943-5FAB-8441609CD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68B79FD9-C8FC-F9A4-F9D3-63C0B27F3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7583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aanvang, Diploma-uitreiking, academisch kostuum, Academische kleding&#10;&#10;Automatisch gegenereerde beschrijving">
            <a:extLst>
              <a:ext uri="{FF2B5EF4-FFF2-40B4-BE49-F238E27FC236}">
                <a16:creationId xmlns:a16="http://schemas.microsoft.com/office/drawing/2014/main" id="{DB2D58A4-7BA6-450A-187A-BCD0A636B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8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B40F528E-F56E-AA56-22D1-566FFCD0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8801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meubels, schermopname, overdekt&#10;&#10;Automatisch gegenereerde beschrijving">
            <a:extLst>
              <a:ext uri="{FF2B5EF4-FFF2-40B4-BE49-F238E27FC236}">
                <a16:creationId xmlns:a16="http://schemas.microsoft.com/office/drawing/2014/main" id="{DD316EDD-BD11-0A99-C381-997C3A709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37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cirkel, Lettertype&#10;&#10;Automatisch gegenereerde beschrijving">
            <a:extLst>
              <a:ext uri="{FF2B5EF4-FFF2-40B4-BE49-F238E27FC236}">
                <a16:creationId xmlns:a16="http://schemas.microsoft.com/office/drawing/2014/main" id="{602252DD-3BA6-C9E9-2581-71FFCE13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49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tekenfilm, grafische vormgeving, Graphics&#10;&#10;Automatisch gegenereerde beschrijving">
            <a:extLst>
              <a:ext uri="{FF2B5EF4-FFF2-40B4-BE49-F238E27FC236}">
                <a16:creationId xmlns:a16="http://schemas.microsoft.com/office/drawing/2014/main" id="{3D05F7F0-C92A-AEC1-2F37-A67BA7843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3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boek, grafische vormgeving&#10;&#10;Automatisch gegenereerde beschrijving">
            <a:extLst>
              <a:ext uri="{FF2B5EF4-FFF2-40B4-BE49-F238E27FC236}">
                <a16:creationId xmlns:a16="http://schemas.microsoft.com/office/drawing/2014/main" id="{7CAEE44B-8AA5-BEE8-840E-6E15C514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Menselijk gezicht, persoon, schermopname&#10;&#10;Automatisch gegenereerde beschrijving">
            <a:extLst>
              <a:ext uri="{FF2B5EF4-FFF2-40B4-BE49-F238E27FC236}">
                <a16:creationId xmlns:a16="http://schemas.microsoft.com/office/drawing/2014/main" id="{8C9138DF-A119-9111-8684-1657F8284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5" name="Afbeelding 4" descr="Afbeelding met kleding, Menselijk gezicht, persoon, schermopname&#10;&#10;Automatisch gegenereerde beschrijving">
            <a:extLst>
              <a:ext uri="{FF2B5EF4-FFF2-40B4-BE49-F238E27FC236}">
                <a16:creationId xmlns:a16="http://schemas.microsoft.com/office/drawing/2014/main" id="{0EE23B81-F9F7-933C-4E48-1F51E3B3E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2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C0B397BC-14D9-2F2E-44C8-574E4A434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1136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ell, Kerkklok, Ghanta&#10;&#10;Automatisch gegenereerde beschrijving">
            <a:extLst>
              <a:ext uri="{FF2B5EF4-FFF2-40B4-BE49-F238E27FC236}">
                <a16:creationId xmlns:a16="http://schemas.microsoft.com/office/drawing/2014/main" id="{E360ADAB-6052-2B5A-6BFF-BE0B7379E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2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FCFAC956-6C1C-C67F-EA19-43D0B53B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319945"/>
            <a:ext cx="1421654" cy="109855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02408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aby, Menselijk gezicht, peuter, tekst&#10;&#10;Automatisch gegenereerde beschrijving">
            <a:extLst>
              <a:ext uri="{FF2B5EF4-FFF2-40B4-BE49-F238E27FC236}">
                <a16:creationId xmlns:a16="http://schemas.microsoft.com/office/drawing/2014/main" id="{D93CC582-3778-F490-B275-BCAB1EAD1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pic>
        <p:nvPicPr>
          <p:cNvPr id="2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1DE1A9A4-5E6E-5AC0-0545-5C14E808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50" y="4586478"/>
            <a:ext cx="1076729" cy="8320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29947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vinger, persoon, hand&#10;&#10;Automatisch gegenereerde beschrijving">
            <a:extLst>
              <a:ext uri="{FF2B5EF4-FFF2-40B4-BE49-F238E27FC236}">
                <a16:creationId xmlns:a16="http://schemas.microsoft.com/office/drawing/2014/main" id="{8D855FA4-C299-E55D-89CA-16FA4A83F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5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boom, rondtrekken&#10;&#10;Automatisch gegenereerde beschrijving">
            <a:extLst>
              <a:ext uri="{FF2B5EF4-FFF2-40B4-BE49-F238E27FC236}">
                <a16:creationId xmlns:a16="http://schemas.microsoft.com/office/drawing/2014/main" id="{2C75C86F-20FE-DAB3-BCAE-D9B2228FC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5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tekst, schermopname, persoon&#10;&#10;Automatisch gegenereerde beschrijving">
            <a:extLst>
              <a:ext uri="{FF2B5EF4-FFF2-40B4-BE49-F238E27FC236}">
                <a16:creationId xmlns:a16="http://schemas.microsoft.com/office/drawing/2014/main" id="{217B22EC-3A74-4EE8-53E2-F086DE540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tekst, Menselijk gezicht, jasje&#10;&#10;Automatisch gegenereerde beschrijving">
            <a:extLst>
              <a:ext uri="{FF2B5EF4-FFF2-40B4-BE49-F238E27FC236}">
                <a16:creationId xmlns:a16="http://schemas.microsoft.com/office/drawing/2014/main" id="{630087B5-01FE-D6E3-5C12-4EF070B66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469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17</Words>
  <Application>Microsoft Office PowerPoint</Application>
  <PresentationFormat>Aangepast</PresentationFormat>
  <Paragraphs>7</Paragraphs>
  <Slides>26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Liberation Sans</vt:lpstr>
      <vt:lpstr>Liberation Serif</vt:lpstr>
      <vt:lpstr>Standaard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Jeannette Rijks</dc:creator>
  <cp:lastModifiedBy>Jeannette Rijks</cp:lastModifiedBy>
  <cp:revision>11</cp:revision>
  <dcterms:created xsi:type="dcterms:W3CDTF">2018-12-17T14:19:15Z</dcterms:created>
  <dcterms:modified xsi:type="dcterms:W3CDTF">2024-09-12T16:18:49Z</dcterms:modified>
</cp:coreProperties>
</file>